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96" r:id="rId4"/>
    <p:sldId id="336" r:id="rId5"/>
    <p:sldId id="328" r:id="rId6"/>
    <p:sldId id="262" r:id="rId7"/>
    <p:sldId id="365" r:id="rId8"/>
    <p:sldId id="339" r:id="rId9"/>
    <p:sldId id="343" r:id="rId10"/>
    <p:sldId id="347" r:id="rId11"/>
    <p:sldId id="345" r:id="rId12"/>
    <p:sldId id="367" r:id="rId13"/>
    <p:sldId id="266" r:id="rId14"/>
    <p:sldId id="361" r:id="rId15"/>
    <p:sldId id="263" r:id="rId16"/>
    <p:sldId id="348" r:id="rId17"/>
    <p:sldId id="362" r:id="rId18"/>
    <p:sldId id="273" r:id="rId19"/>
    <p:sldId id="280" r:id="rId20"/>
    <p:sldId id="281" r:id="rId21"/>
    <p:sldId id="341" r:id="rId22"/>
    <p:sldId id="342" r:id="rId23"/>
    <p:sldId id="368" r:id="rId24"/>
    <p:sldId id="373" r:id="rId25"/>
    <p:sldId id="372" r:id="rId26"/>
    <p:sldId id="369" r:id="rId27"/>
    <p:sldId id="370" r:id="rId28"/>
    <p:sldId id="371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B6E04-DDF7-4CDB-91A9-2AC526441D58}" v="87" dt="2022-05-20T11:13:2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8C9B6E04-DDF7-4CDB-91A9-2AC526441D58}"/>
    <pc:docChg chg="undo custSel addSld delSld modSld sldOrd">
      <pc:chgData name="Tim Lagas" userId="dc19a49f-3731-4ec5-b698-cc42c7c8f0e3" providerId="ADAL" clId="{8C9B6E04-DDF7-4CDB-91A9-2AC526441D58}" dt="2022-05-20T13:54:13.299" v="2447" actId="27636"/>
      <pc:docMkLst>
        <pc:docMk/>
      </pc:docMkLst>
      <pc:sldChg chg="modSp mod">
        <pc:chgData name="Tim Lagas" userId="dc19a49f-3731-4ec5-b698-cc42c7c8f0e3" providerId="ADAL" clId="{8C9B6E04-DDF7-4CDB-91A9-2AC526441D58}" dt="2022-05-10T12:32:38.513" v="185" actId="14100"/>
        <pc:sldMkLst>
          <pc:docMk/>
          <pc:sldMk cId="432942389" sldId="258"/>
        </pc:sldMkLst>
        <pc:spChg chg="mod">
          <ac:chgData name="Tim Lagas" userId="dc19a49f-3731-4ec5-b698-cc42c7c8f0e3" providerId="ADAL" clId="{8C9B6E04-DDF7-4CDB-91A9-2AC526441D58}" dt="2022-05-10T12:32:38.513" v="185" actId="14100"/>
          <ac:spMkLst>
            <pc:docMk/>
            <pc:sldMk cId="432942389" sldId="258"/>
            <ac:spMk id="3" creationId="{994E4B0B-79EB-4BD4-B337-93108B00AACC}"/>
          </ac:spMkLst>
        </pc:spChg>
      </pc:sldChg>
      <pc:sldChg chg="modSp">
        <pc:chgData name="Tim Lagas" userId="dc19a49f-3731-4ec5-b698-cc42c7c8f0e3" providerId="ADAL" clId="{8C9B6E04-DDF7-4CDB-91A9-2AC526441D58}" dt="2022-05-10T11:42:59.327" v="142"/>
        <pc:sldMkLst>
          <pc:docMk/>
          <pc:sldMk cId="337107193" sldId="262"/>
        </pc:sldMkLst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337107193" sldId="262"/>
            <ac:spMk id="2" creationId="{00000000-0000-0000-0000-000000000000}"/>
          </ac:spMkLst>
        </pc:spChg>
      </pc:sldChg>
      <pc:sldChg chg="modSp add">
        <pc:chgData name="Tim Lagas" userId="dc19a49f-3731-4ec5-b698-cc42c7c8f0e3" providerId="ADAL" clId="{8C9B6E04-DDF7-4CDB-91A9-2AC526441D58}" dt="2022-05-10T11:42:59.327" v="142"/>
        <pc:sldMkLst>
          <pc:docMk/>
          <pc:sldMk cId="1683325100" sldId="263"/>
        </pc:sldMkLst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1683325100" sldId="263"/>
            <ac:spMk id="2" creationId="{00000000-0000-0000-0000-000000000000}"/>
          </ac:spMkLst>
        </pc:spChg>
      </pc:sldChg>
      <pc:sldChg chg="add">
        <pc:chgData name="Tim Lagas" userId="dc19a49f-3731-4ec5-b698-cc42c7c8f0e3" providerId="ADAL" clId="{8C9B6E04-DDF7-4CDB-91A9-2AC526441D58}" dt="2022-05-09T08:49:55.269" v="0"/>
        <pc:sldMkLst>
          <pc:docMk/>
          <pc:sldMk cId="1047089332" sldId="266"/>
        </pc:sldMkLst>
      </pc:sldChg>
      <pc:sldChg chg="modSp add mod">
        <pc:chgData name="Tim Lagas" userId="dc19a49f-3731-4ec5-b698-cc42c7c8f0e3" providerId="ADAL" clId="{8C9B6E04-DDF7-4CDB-91A9-2AC526441D58}" dt="2022-05-10T13:06:02.763" v="295" actId="14100"/>
        <pc:sldMkLst>
          <pc:docMk/>
          <pc:sldMk cId="1559663192" sldId="273"/>
        </pc:sldMkLst>
        <pc:spChg chg="mod">
          <ac:chgData name="Tim Lagas" userId="dc19a49f-3731-4ec5-b698-cc42c7c8f0e3" providerId="ADAL" clId="{8C9B6E04-DDF7-4CDB-91A9-2AC526441D58}" dt="2022-05-10T13:05:48.509" v="290" actId="14100"/>
          <ac:spMkLst>
            <pc:docMk/>
            <pc:sldMk cId="1559663192" sldId="273"/>
            <ac:spMk id="2" creationId="{00000000-0000-0000-0000-000000000000}"/>
          </ac:spMkLst>
        </pc:spChg>
        <pc:picChg chg="mod">
          <ac:chgData name="Tim Lagas" userId="dc19a49f-3731-4ec5-b698-cc42c7c8f0e3" providerId="ADAL" clId="{8C9B6E04-DDF7-4CDB-91A9-2AC526441D58}" dt="2022-05-10T13:05:44.163" v="289" actId="1076"/>
          <ac:picMkLst>
            <pc:docMk/>
            <pc:sldMk cId="1559663192" sldId="273"/>
            <ac:picMk id="8" creationId="{00000000-0000-0000-0000-000000000000}"/>
          </ac:picMkLst>
        </pc:picChg>
        <pc:picChg chg="mod">
          <ac:chgData name="Tim Lagas" userId="dc19a49f-3731-4ec5-b698-cc42c7c8f0e3" providerId="ADAL" clId="{8C9B6E04-DDF7-4CDB-91A9-2AC526441D58}" dt="2022-05-10T13:05:55.763" v="293" actId="1076"/>
          <ac:picMkLst>
            <pc:docMk/>
            <pc:sldMk cId="1559663192" sldId="273"/>
            <ac:picMk id="9" creationId="{00000000-0000-0000-0000-000000000000}"/>
          </ac:picMkLst>
        </pc:picChg>
        <pc:picChg chg="mod">
          <ac:chgData name="Tim Lagas" userId="dc19a49f-3731-4ec5-b698-cc42c7c8f0e3" providerId="ADAL" clId="{8C9B6E04-DDF7-4CDB-91A9-2AC526441D58}" dt="2022-05-10T13:06:02.763" v="295" actId="14100"/>
          <ac:picMkLst>
            <pc:docMk/>
            <pc:sldMk cId="1559663192" sldId="273"/>
            <ac:picMk id="10" creationId="{00000000-0000-0000-0000-000000000000}"/>
          </ac:picMkLst>
        </pc:picChg>
        <pc:picChg chg="mod">
          <ac:chgData name="Tim Lagas" userId="dc19a49f-3731-4ec5-b698-cc42c7c8f0e3" providerId="ADAL" clId="{8C9B6E04-DDF7-4CDB-91A9-2AC526441D58}" dt="2022-05-10T13:05:53.907" v="292" actId="14100"/>
          <ac:picMkLst>
            <pc:docMk/>
            <pc:sldMk cId="1559663192" sldId="273"/>
            <ac:picMk id="11" creationId="{00000000-0000-0000-0000-000000000000}"/>
          </ac:picMkLst>
        </pc:picChg>
      </pc:sldChg>
      <pc:sldChg chg="addSp modSp add mod">
        <pc:chgData name="Tim Lagas" userId="dc19a49f-3731-4ec5-b698-cc42c7c8f0e3" providerId="ADAL" clId="{8C9B6E04-DDF7-4CDB-91A9-2AC526441D58}" dt="2022-05-10T13:10:15.600" v="328" actId="1037"/>
        <pc:sldMkLst>
          <pc:docMk/>
          <pc:sldMk cId="2715395542" sldId="280"/>
        </pc:sldMkLst>
        <pc:spChg chg="mod">
          <ac:chgData name="Tim Lagas" userId="dc19a49f-3731-4ec5-b698-cc42c7c8f0e3" providerId="ADAL" clId="{8C9B6E04-DDF7-4CDB-91A9-2AC526441D58}" dt="2022-05-10T13:08:52.743" v="303" actId="27636"/>
          <ac:spMkLst>
            <pc:docMk/>
            <pc:sldMk cId="2715395542" sldId="280"/>
            <ac:spMk id="2" creationId="{00000000-0000-0000-0000-000000000000}"/>
          </ac:spMkLst>
        </pc:spChg>
        <pc:picChg chg="mod">
          <ac:chgData name="Tim Lagas" userId="dc19a49f-3731-4ec5-b698-cc42c7c8f0e3" providerId="ADAL" clId="{8C9B6E04-DDF7-4CDB-91A9-2AC526441D58}" dt="2022-05-10T13:08:59.776" v="306" actId="14100"/>
          <ac:picMkLst>
            <pc:docMk/>
            <pc:sldMk cId="2715395542" sldId="280"/>
            <ac:picMk id="6" creationId="{00000000-0000-0000-0000-000000000000}"/>
          </ac:picMkLst>
        </pc:picChg>
        <pc:picChg chg="mod">
          <ac:chgData name="Tim Lagas" userId="dc19a49f-3731-4ec5-b698-cc42c7c8f0e3" providerId="ADAL" clId="{8C9B6E04-DDF7-4CDB-91A9-2AC526441D58}" dt="2022-05-10T13:10:15.600" v="328" actId="1037"/>
          <ac:picMkLst>
            <pc:docMk/>
            <pc:sldMk cId="2715395542" sldId="280"/>
            <ac:picMk id="7" creationId="{00000000-0000-0000-0000-000000000000}"/>
          </ac:picMkLst>
        </pc:picChg>
        <pc:picChg chg="mod">
          <ac:chgData name="Tim Lagas" userId="dc19a49f-3731-4ec5-b698-cc42c7c8f0e3" providerId="ADAL" clId="{8C9B6E04-DDF7-4CDB-91A9-2AC526441D58}" dt="2022-05-10T13:08:55.333" v="304" actId="1076"/>
          <ac:picMkLst>
            <pc:docMk/>
            <pc:sldMk cId="2715395542" sldId="280"/>
            <ac:picMk id="8" creationId="{00000000-0000-0000-0000-000000000000}"/>
          </ac:picMkLst>
        </pc:picChg>
        <pc:picChg chg="add mod">
          <ac:chgData name="Tim Lagas" userId="dc19a49f-3731-4ec5-b698-cc42c7c8f0e3" providerId="ADAL" clId="{8C9B6E04-DDF7-4CDB-91A9-2AC526441D58}" dt="2022-05-10T13:10:14.521" v="325" actId="1037"/>
          <ac:picMkLst>
            <pc:docMk/>
            <pc:sldMk cId="2715395542" sldId="280"/>
            <ac:picMk id="2050" creationId="{B67DC6DE-CE6E-1E37-06BD-B096F9E11202}"/>
          </ac:picMkLst>
        </pc:picChg>
        <pc:picChg chg="add mod">
          <ac:chgData name="Tim Lagas" userId="dc19a49f-3731-4ec5-b698-cc42c7c8f0e3" providerId="ADAL" clId="{8C9B6E04-DDF7-4CDB-91A9-2AC526441D58}" dt="2022-05-10T13:10:09.287" v="319" actId="14100"/>
          <ac:picMkLst>
            <pc:docMk/>
            <pc:sldMk cId="2715395542" sldId="280"/>
            <ac:picMk id="2052" creationId="{480DF2B8-8DBF-130F-5D93-81A31B46CFA4}"/>
          </ac:picMkLst>
        </pc:picChg>
      </pc:sldChg>
      <pc:sldChg chg="addSp delSp modSp add mod">
        <pc:chgData name="Tim Lagas" userId="dc19a49f-3731-4ec5-b698-cc42c7c8f0e3" providerId="ADAL" clId="{8C9B6E04-DDF7-4CDB-91A9-2AC526441D58}" dt="2022-05-10T13:04:43.747" v="283" actId="14100"/>
        <pc:sldMkLst>
          <pc:docMk/>
          <pc:sldMk cId="2819746063" sldId="281"/>
        </pc:sldMkLst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2819746063" sldId="281"/>
            <ac:spMk id="2" creationId="{00000000-0000-0000-0000-000000000000}"/>
          </ac:spMkLst>
        </pc:spChg>
        <pc:picChg chg="del mod">
          <ac:chgData name="Tim Lagas" userId="dc19a49f-3731-4ec5-b698-cc42c7c8f0e3" providerId="ADAL" clId="{8C9B6E04-DDF7-4CDB-91A9-2AC526441D58}" dt="2022-05-10T13:04:31.606" v="277" actId="478"/>
          <ac:picMkLst>
            <pc:docMk/>
            <pc:sldMk cId="2819746063" sldId="281"/>
            <ac:picMk id="3" creationId="{00000000-0000-0000-0000-000000000000}"/>
          </ac:picMkLst>
        </pc:picChg>
        <pc:picChg chg="mod">
          <ac:chgData name="Tim Lagas" userId="dc19a49f-3731-4ec5-b698-cc42c7c8f0e3" providerId="ADAL" clId="{8C9B6E04-DDF7-4CDB-91A9-2AC526441D58}" dt="2022-05-10T13:01:24.885" v="264" actId="1076"/>
          <ac:picMkLst>
            <pc:docMk/>
            <pc:sldMk cId="2819746063" sldId="281"/>
            <ac:picMk id="4" creationId="{00000000-0000-0000-0000-000000000000}"/>
          </ac:picMkLst>
        </pc:picChg>
        <pc:picChg chg="add mod">
          <ac:chgData name="Tim Lagas" userId="dc19a49f-3731-4ec5-b698-cc42c7c8f0e3" providerId="ADAL" clId="{8C9B6E04-DDF7-4CDB-91A9-2AC526441D58}" dt="2022-05-10T13:01:54.403" v="270" actId="14100"/>
          <ac:picMkLst>
            <pc:docMk/>
            <pc:sldMk cId="2819746063" sldId="281"/>
            <ac:picMk id="1026" creationId="{5C1BA9D9-DC1F-C982-E92D-1B1C4324A788}"/>
          </ac:picMkLst>
        </pc:picChg>
        <pc:picChg chg="add mod">
          <ac:chgData name="Tim Lagas" userId="dc19a49f-3731-4ec5-b698-cc42c7c8f0e3" providerId="ADAL" clId="{8C9B6E04-DDF7-4CDB-91A9-2AC526441D58}" dt="2022-05-10T13:03:07.114" v="276" actId="14100"/>
          <ac:picMkLst>
            <pc:docMk/>
            <pc:sldMk cId="2819746063" sldId="281"/>
            <ac:picMk id="1028" creationId="{A5B6932F-5150-5161-D79F-18BC93CD6F81}"/>
          </ac:picMkLst>
        </pc:picChg>
        <pc:picChg chg="add mod">
          <ac:chgData name="Tim Lagas" userId="dc19a49f-3731-4ec5-b698-cc42c7c8f0e3" providerId="ADAL" clId="{8C9B6E04-DDF7-4CDB-91A9-2AC526441D58}" dt="2022-05-10T13:04:43.747" v="283" actId="14100"/>
          <ac:picMkLst>
            <pc:docMk/>
            <pc:sldMk cId="2819746063" sldId="281"/>
            <ac:picMk id="1030" creationId="{2A4C5300-4E44-9105-3158-11B17AC2D243}"/>
          </ac:picMkLst>
        </pc:picChg>
      </pc:sldChg>
      <pc:sldChg chg="modSp mod">
        <pc:chgData name="Tim Lagas" userId="dc19a49f-3731-4ec5-b698-cc42c7c8f0e3" providerId="ADAL" clId="{8C9B6E04-DDF7-4CDB-91A9-2AC526441D58}" dt="2022-05-20T10:00:24.052" v="1767" actId="20577"/>
        <pc:sldMkLst>
          <pc:docMk/>
          <pc:sldMk cId="724771964" sldId="282"/>
        </pc:sldMkLst>
        <pc:spChg chg="mod">
          <ac:chgData name="Tim Lagas" userId="dc19a49f-3731-4ec5-b698-cc42c7c8f0e3" providerId="ADAL" clId="{8C9B6E04-DDF7-4CDB-91A9-2AC526441D58}" dt="2022-05-10T11:39:07.299" v="31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8C9B6E04-DDF7-4CDB-91A9-2AC526441D58}" dt="2022-05-10T12:47:10.103" v="198" actId="20577"/>
          <ac:spMkLst>
            <pc:docMk/>
            <pc:sldMk cId="724771964" sldId="282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8C9B6E04-DDF7-4CDB-91A9-2AC526441D58}" dt="2022-05-20T10:00:24.052" v="1767" actId="2057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modSp mod">
        <pc:chgData name="Tim Lagas" userId="dc19a49f-3731-4ec5-b698-cc42c7c8f0e3" providerId="ADAL" clId="{8C9B6E04-DDF7-4CDB-91A9-2AC526441D58}" dt="2022-05-10T07:32:58.646" v="23" actId="6549"/>
        <pc:sldMkLst>
          <pc:docMk/>
          <pc:sldMk cId="904873836" sldId="296"/>
        </pc:sldMkLst>
        <pc:spChg chg="mod">
          <ac:chgData name="Tim Lagas" userId="dc19a49f-3731-4ec5-b698-cc42c7c8f0e3" providerId="ADAL" clId="{8C9B6E04-DDF7-4CDB-91A9-2AC526441D58}" dt="2022-05-10T07:32:58.646" v="23" actId="6549"/>
          <ac:spMkLst>
            <pc:docMk/>
            <pc:sldMk cId="904873836" sldId="296"/>
            <ac:spMk id="8" creationId="{1E5324A0-832C-4BF0-9E6C-7BAE65166303}"/>
          </ac:spMkLst>
        </pc:spChg>
      </pc:sldChg>
      <pc:sldChg chg="modSp add mod ord">
        <pc:chgData name="Tim Lagas" userId="dc19a49f-3731-4ec5-b698-cc42c7c8f0e3" providerId="ADAL" clId="{8C9B6E04-DDF7-4CDB-91A9-2AC526441D58}" dt="2022-05-10T13:28:13.498" v="547" actId="20577"/>
        <pc:sldMkLst>
          <pc:docMk/>
          <pc:sldMk cId="3366585734" sldId="328"/>
        </pc:sldMkLst>
        <pc:spChg chg="mod">
          <ac:chgData name="Tim Lagas" userId="dc19a49f-3731-4ec5-b698-cc42c7c8f0e3" providerId="ADAL" clId="{8C9B6E04-DDF7-4CDB-91A9-2AC526441D58}" dt="2022-05-10T12:09:23.746" v="183" actId="6549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8C9B6E04-DDF7-4CDB-91A9-2AC526441D58}" dt="2022-05-10T13:28:13.498" v="547" actId="20577"/>
          <ac:spMkLst>
            <pc:docMk/>
            <pc:sldMk cId="3366585734" sldId="328"/>
            <ac:spMk id="3" creationId="{10BF9FE2-0B9B-49C3-978E-63845B117598}"/>
          </ac:spMkLst>
        </pc:spChg>
      </pc:sldChg>
      <pc:sldChg chg="addSp delSp modSp add mod ord setBg">
        <pc:chgData name="Tim Lagas" userId="dc19a49f-3731-4ec5-b698-cc42c7c8f0e3" providerId="ADAL" clId="{8C9B6E04-DDF7-4CDB-91A9-2AC526441D58}" dt="2022-05-10T13:49:04.469" v="1053" actId="20577"/>
        <pc:sldMkLst>
          <pc:docMk/>
          <pc:sldMk cId="1364888011" sldId="336"/>
        </pc:sldMkLst>
        <pc:spChg chg="mod">
          <ac:chgData name="Tim Lagas" userId="dc19a49f-3731-4ec5-b698-cc42c7c8f0e3" providerId="ADAL" clId="{8C9B6E04-DDF7-4CDB-91A9-2AC526441D58}" dt="2022-05-10T11:43:12.119" v="146" actId="26606"/>
          <ac:spMkLst>
            <pc:docMk/>
            <pc:sldMk cId="1364888011" sldId="336"/>
            <ac:spMk id="2" creationId="{B4B606C2-5BF9-4C01-B02F-0495AB573A26}"/>
          </ac:spMkLst>
        </pc:spChg>
        <pc:spChg chg="mod">
          <ac:chgData name="Tim Lagas" userId="dc19a49f-3731-4ec5-b698-cc42c7c8f0e3" providerId="ADAL" clId="{8C9B6E04-DDF7-4CDB-91A9-2AC526441D58}" dt="2022-05-10T13:49:04.469" v="1053" actId="20577"/>
          <ac:spMkLst>
            <pc:docMk/>
            <pc:sldMk cId="1364888011" sldId="336"/>
            <ac:spMk id="3" creationId="{76D380B1-7184-4AD7-96A8-5D421148340A}"/>
          </ac:spMkLst>
        </pc:spChg>
        <pc:spChg chg="add del">
          <ac:chgData name="Tim Lagas" userId="dc19a49f-3731-4ec5-b698-cc42c7c8f0e3" providerId="ADAL" clId="{8C9B6E04-DDF7-4CDB-91A9-2AC526441D58}" dt="2022-05-10T11:43:12.113" v="145" actId="26606"/>
          <ac:spMkLst>
            <pc:docMk/>
            <pc:sldMk cId="1364888011" sldId="336"/>
            <ac:spMk id="71" creationId="{04812C46-200A-4DEB-A05E-3ED6C68C2387}"/>
          </ac:spMkLst>
        </pc:spChg>
        <pc:spChg chg="add del">
          <ac:chgData name="Tim Lagas" userId="dc19a49f-3731-4ec5-b698-cc42c7c8f0e3" providerId="ADAL" clId="{8C9B6E04-DDF7-4CDB-91A9-2AC526441D58}" dt="2022-05-10T11:43:12.113" v="145" actId="26606"/>
          <ac:spMkLst>
            <pc:docMk/>
            <pc:sldMk cId="1364888011" sldId="336"/>
            <ac:spMk id="73" creationId="{D1EA859B-E555-4109-94F3-6700E046E008}"/>
          </ac:spMkLst>
        </pc:spChg>
        <pc:picChg chg="mod ord">
          <ac:chgData name="Tim Lagas" userId="dc19a49f-3731-4ec5-b698-cc42c7c8f0e3" providerId="ADAL" clId="{8C9B6E04-DDF7-4CDB-91A9-2AC526441D58}" dt="2022-05-10T11:43:12.119" v="146" actId="26606"/>
          <ac:picMkLst>
            <pc:docMk/>
            <pc:sldMk cId="1364888011" sldId="336"/>
            <ac:picMk id="6146" creationId="{ACFE2232-4728-4A7E-8C6D-6BC7AA3AE55A}"/>
          </ac:picMkLst>
        </pc:picChg>
        <pc:cxnChg chg="add">
          <ac:chgData name="Tim Lagas" userId="dc19a49f-3731-4ec5-b698-cc42c7c8f0e3" providerId="ADAL" clId="{8C9B6E04-DDF7-4CDB-91A9-2AC526441D58}" dt="2022-05-10T11:43:12.119" v="146" actId="26606"/>
          <ac:cxnSpMkLst>
            <pc:docMk/>
            <pc:sldMk cId="1364888011" sldId="336"/>
            <ac:cxnSpMk id="6148" creationId="{A7F400EE-A8A5-48AF-B4D6-291B52C6F0B0}"/>
          </ac:cxnSpMkLst>
        </pc:cxnChg>
      </pc:sldChg>
      <pc:sldChg chg="modSp add mod">
        <pc:chgData name="Tim Lagas" userId="dc19a49f-3731-4ec5-b698-cc42c7c8f0e3" providerId="ADAL" clId="{8C9B6E04-DDF7-4CDB-91A9-2AC526441D58}" dt="2022-05-10T13:34:25.549" v="570" actId="6549"/>
        <pc:sldMkLst>
          <pc:docMk/>
          <pc:sldMk cId="2931575468" sldId="339"/>
        </pc:sldMkLst>
        <pc:spChg chg="mod">
          <ac:chgData name="Tim Lagas" userId="dc19a49f-3731-4ec5-b698-cc42c7c8f0e3" providerId="ADAL" clId="{8C9B6E04-DDF7-4CDB-91A9-2AC526441D58}" dt="2022-05-10T13:34:25.549" v="570" actId="6549"/>
          <ac:spMkLst>
            <pc:docMk/>
            <pc:sldMk cId="2931575468" sldId="339"/>
            <ac:spMk id="6" creationId="{48D5E252-F31F-4A32-8E5C-93D71B11E1AC}"/>
          </ac:spMkLst>
        </pc:spChg>
        <pc:picChg chg="mod">
          <ac:chgData name="Tim Lagas" userId="dc19a49f-3731-4ec5-b698-cc42c7c8f0e3" providerId="ADAL" clId="{8C9B6E04-DDF7-4CDB-91A9-2AC526441D58}" dt="2022-05-10T13:34:05.518" v="567"/>
          <ac:picMkLst>
            <pc:docMk/>
            <pc:sldMk cId="2931575468" sldId="339"/>
            <ac:picMk id="1026" creationId="{7E1F5286-B69F-4014-859A-5235B927B6E1}"/>
          </ac:picMkLst>
        </pc:picChg>
      </pc:sldChg>
      <pc:sldChg chg="modSp add mod">
        <pc:chgData name="Tim Lagas" userId="dc19a49f-3731-4ec5-b698-cc42c7c8f0e3" providerId="ADAL" clId="{8C9B6E04-DDF7-4CDB-91A9-2AC526441D58}" dt="2022-05-10T13:05:04.597" v="287" actId="20577"/>
        <pc:sldMkLst>
          <pc:docMk/>
          <pc:sldMk cId="2258422779" sldId="341"/>
        </pc:sldMkLst>
        <pc:spChg chg="mod">
          <ac:chgData name="Tim Lagas" userId="dc19a49f-3731-4ec5-b698-cc42c7c8f0e3" providerId="ADAL" clId="{8C9B6E04-DDF7-4CDB-91A9-2AC526441D58}" dt="2022-05-10T13:05:04.597" v="287" actId="20577"/>
          <ac:spMkLst>
            <pc:docMk/>
            <pc:sldMk cId="2258422779" sldId="341"/>
            <ac:spMk id="18" creationId="{84AE73A0-5269-4FD1-9C69-5AF8297FF4D6}"/>
          </ac:spMkLst>
        </pc:spChg>
      </pc:sldChg>
      <pc:sldChg chg="add">
        <pc:chgData name="Tim Lagas" userId="dc19a49f-3731-4ec5-b698-cc42c7c8f0e3" providerId="ADAL" clId="{8C9B6E04-DDF7-4CDB-91A9-2AC526441D58}" dt="2022-05-09T08:49:55.269" v="0"/>
        <pc:sldMkLst>
          <pc:docMk/>
          <pc:sldMk cId="751877781" sldId="342"/>
        </pc:sldMkLst>
      </pc:sldChg>
      <pc:sldChg chg="modSp add ord">
        <pc:chgData name="Tim Lagas" userId="dc19a49f-3731-4ec5-b698-cc42c7c8f0e3" providerId="ADAL" clId="{8C9B6E04-DDF7-4CDB-91A9-2AC526441D58}" dt="2022-05-10T13:34:45.522" v="574"/>
        <pc:sldMkLst>
          <pc:docMk/>
          <pc:sldMk cId="1930440060" sldId="343"/>
        </pc:sldMkLst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1930440060" sldId="343"/>
            <ac:spMk id="2" creationId="{00000000-0000-0000-0000-000000000000}"/>
          </ac:spMkLst>
        </pc:spChg>
      </pc:sldChg>
      <pc:sldChg chg="add">
        <pc:chgData name="Tim Lagas" userId="dc19a49f-3731-4ec5-b698-cc42c7c8f0e3" providerId="ADAL" clId="{8C9B6E04-DDF7-4CDB-91A9-2AC526441D58}" dt="2022-05-09T08:49:55.269" v="0"/>
        <pc:sldMkLst>
          <pc:docMk/>
          <pc:sldMk cId="496437285" sldId="345"/>
        </pc:sldMkLst>
      </pc:sldChg>
      <pc:sldChg chg="add ord">
        <pc:chgData name="Tim Lagas" userId="dc19a49f-3731-4ec5-b698-cc42c7c8f0e3" providerId="ADAL" clId="{8C9B6E04-DDF7-4CDB-91A9-2AC526441D58}" dt="2022-05-10T13:34:37.428" v="572"/>
        <pc:sldMkLst>
          <pc:docMk/>
          <pc:sldMk cId="4009501066" sldId="347"/>
        </pc:sldMkLst>
      </pc:sldChg>
      <pc:sldChg chg="modSp add mod">
        <pc:chgData name="Tim Lagas" userId="dc19a49f-3731-4ec5-b698-cc42c7c8f0e3" providerId="ADAL" clId="{8C9B6E04-DDF7-4CDB-91A9-2AC526441D58}" dt="2022-05-10T12:57:52.450" v="259" actId="207"/>
        <pc:sldMkLst>
          <pc:docMk/>
          <pc:sldMk cId="2568894677" sldId="348"/>
        </pc:sldMkLst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2568894677" sldId="348"/>
            <ac:spMk id="2" creationId="{00000000-0000-0000-0000-000000000000}"/>
          </ac:spMkLst>
        </pc:spChg>
        <pc:spChg chg="mod">
          <ac:chgData name="Tim Lagas" userId="dc19a49f-3731-4ec5-b698-cc42c7c8f0e3" providerId="ADAL" clId="{8C9B6E04-DDF7-4CDB-91A9-2AC526441D58}" dt="2022-05-10T12:57:52.450" v="259" actId="207"/>
          <ac:spMkLst>
            <pc:docMk/>
            <pc:sldMk cId="2568894677" sldId="348"/>
            <ac:spMk id="3" creationId="{00000000-0000-0000-0000-000000000000}"/>
          </ac:spMkLst>
        </pc:spChg>
      </pc:sldChg>
      <pc:sldChg chg="modSp add ord">
        <pc:chgData name="Tim Lagas" userId="dc19a49f-3731-4ec5-b698-cc42c7c8f0e3" providerId="ADAL" clId="{8C9B6E04-DDF7-4CDB-91A9-2AC526441D58}" dt="2022-05-10T11:42:59.327" v="142"/>
        <pc:sldMkLst>
          <pc:docMk/>
          <pc:sldMk cId="3881706312" sldId="361"/>
        </pc:sldMkLst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3881706312" sldId="361"/>
            <ac:spMk id="2" creationId="{E2D24EBF-4E46-D53B-883C-AAB09481DEA7}"/>
          </ac:spMkLst>
        </pc:spChg>
        <pc:spChg chg="mod">
          <ac:chgData name="Tim Lagas" userId="dc19a49f-3731-4ec5-b698-cc42c7c8f0e3" providerId="ADAL" clId="{8C9B6E04-DDF7-4CDB-91A9-2AC526441D58}" dt="2022-05-10T11:42:59.327" v="142"/>
          <ac:spMkLst>
            <pc:docMk/>
            <pc:sldMk cId="3881706312" sldId="361"/>
            <ac:spMk id="3" creationId="{8F358DE1-93A7-187E-337B-22C4E94ABE1C}"/>
          </ac:spMkLst>
        </pc:spChg>
      </pc:sldChg>
      <pc:sldChg chg="addSp modSp new mod">
        <pc:chgData name="Tim Lagas" userId="dc19a49f-3731-4ec5-b698-cc42c7c8f0e3" providerId="ADAL" clId="{8C9B6E04-DDF7-4CDB-91A9-2AC526441D58}" dt="2022-05-10T13:05:33.060" v="288" actId="1076"/>
        <pc:sldMkLst>
          <pc:docMk/>
          <pc:sldMk cId="1358360448" sldId="362"/>
        </pc:sldMkLst>
        <pc:spChg chg="add mod">
          <ac:chgData name="Tim Lagas" userId="dc19a49f-3731-4ec5-b698-cc42c7c8f0e3" providerId="ADAL" clId="{8C9B6E04-DDF7-4CDB-91A9-2AC526441D58}" dt="2022-05-10T12:55:45.701" v="237" actId="207"/>
          <ac:spMkLst>
            <pc:docMk/>
            <pc:sldMk cId="1358360448" sldId="362"/>
            <ac:spMk id="6" creationId="{426E9236-F345-0708-01DE-8480D031B10F}"/>
          </ac:spMkLst>
        </pc:spChg>
        <pc:spChg chg="add mod">
          <ac:chgData name="Tim Lagas" userId="dc19a49f-3731-4ec5-b698-cc42c7c8f0e3" providerId="ADAL" clId="{8C9B6E04-DDF7-4CDB-91A9-2AC526441D58}" dt="2022-05-10T12:56:21.099" v="244" actId="1076"/>
          <ac:spMkLst>
            <pc:docMk/>
            <pc:sldMk cId="1358360448" sldId="362"/>
            <ac:spMk id="7" creationId="{16CBC0A0-0A77-89B8-8A34-F61AC92AFA5D}"/>
          </ac:spMkLst>
        </pc:spChg>
        <pc:spChg chg="add mod">
          <ac:chgData name="Tim Lagas" userId="dc19a49f-3731-4ec5-b698-cc42c7c8f0e3" providerId="ADAL" clId="{8C9B6E04-DDF7-4CDB-91A9-2AC526441D58}" dt="2022-05-10T13:05:33.060" v="288" actId="1076"/>
          <ac:spMkLst>
            <pc:docMk/>
            <pc:sldMk cId="1358360448" sldId="362"/>
            <ac:spMk id="8" creationId="{4CB3DDE5-7287-BBE6-7956-2B1D6C408F79}"/>
          </ac:spMkLst>
        </pc:spChg>
        <pc:picChg chg="add mod">
          <ac:chgData name="Tim Lagas" userId="dc19a49f-3731-4ec5-b698-cc42c7c8f0e3" providerId="ADAL" clId="{8C9B6E04-DDF7-4CDB-91A9-2AC526441D58}" dt="2022-05-10T12:57:19.929" v="255"/>
          <ac:picMkLst>
            <pc:docMk/>
            <pc:sldMk cId="1358360448" sldId="362"/>
            <ac:picMk id="5" creationId="{1E8ABED8-C9C8-A2DB-7CF3-9AAB9C153955}"/>
          </ac:picMkLst>
        </pc:picChg>
      </pc:sldChg>
      <pc:sldChg chg="addSp delSp modSp new del ord">
        <pc:chgData name="Tim Lagas" userId="dc19a49f-3731-4ec5-b698-cc42c7c8f0e3" providerId="ADAL" clId="{8C9B6E04-DDF7-4CDB-91A9-2AC526441D58}" dt="2022-05-10T13:37:36.326" v="615" actId="47"/>
        <pc:sldMkLst>
          <pc:docMk/>
          <pc:sldMk cId="2989445794" sldId="363"/>
        </pc:sldMkLst>
        <pc:spChg chg="del">
          <ac:chgData name="Tim Lagas" userId="dc19a49f-3731-4ec5-b698-cc42c7c8f0e3" providerId="ADAL" clId="{8C9B6E04-DDF7-4CDB-91A9-2AC526441D58}" dt="2022-05-10T13:36:24.627" v="608"/>
          <ac:spMkLst>
            <pc:docMk/>
            <pc:sldMk cId="2989445794" sldId="363"/>
            <ac:spMk id="3" creationId="{C9EA859F-121D-54A9-66B6-71F0ED2C89E8}"/>
          </ac:spMkLst>
        </pc:spChg>
        <pc:spChg chg="add mod">
          <ac:chgData name="Tim Lagas" userId="dc19a49f-3731-4ec5-b698-cc42c7c8f0e3" providerId="ADAL" clId="{8C9B6E04-DDF7-4CDB-91A9-2AC526441D58}" dt="2022-05-10T13:36:26.467" v="609" actId="478"/>
          <ac:spMkLst>
            <pc:docMk/>
            <pc:sldMk cId="2989445794" sldId="363"/>
            <ac:spMk id="4" creationId="{0CFC7C60-CBA0-5255-747E-9777A860FC71}"/>
          </ac:spMkLst>
        </pc:spChg>
        <pc:picChg chg="add del mod">
          <ac:chgData name="Tim Lagas" userId="dc19a49f-3731-4ec5-b698-cc42c7c8f0e3" providerId="ADAL" clId="{8C9B6E04-DDF7-4CDB-91A9-2AC526441D58}" dt="2022-05-10T13:36:26.467" v="609" actId="478"/>
          <ac:picMkLst>
            <pc:docMk/>
            <pc:sldMk cId="2989445794" sldId="363"/>
            <ac:picMk id="3074" creationId="{B0080074-2A5D-93D8-9293-DA95CD59F16C}"/>
          </ac:picMkLst>
        </pc:picChg>
      </pc:sldChg>
      <pc:sldChg chg="addSp delSp modSp new del mod setBg">
        <pc:chgData name="Tim Lagas" userId="dc19a49f-3731-4ec5-b698-cc42c7c8f0e3" providerId="ADAL" clId="{8C9B6E04-DDF7-4CDB-91A9-2AC526441D58}" dt="2022-05-10T13:35:28.410" v="585" actId="47"/>
        <pc:sldMkLst>
          <pc:docMk/>
          <pc:sldMk cId="724760784" sldId="364"/>
        </pc:sldMkLst>
        <pc:spChg chg="del">
          <ac:chgData name="Tim Lagas" userId="dc19a49f-3731-4ec5-b698-cc42c7c8f0e3" providerId="ADAL" clId="{8C9B6E04-DDF7-4CDB-91A9-2AC526441D58}" dt="2022-05-10T13:35:11.416" v="580" actId="26606"/>
          <ac:spMkLst>
            <pc:docMk/>
            <pc:sldMk cId="724760784" sldId="364"/>
            <ac:spMk id="2" creationId="{2CF21E5F-D011-F4E9-D0F3-6B47B2505062}"/>
          </ac:spMkLst>
        </pc:spChg>
        <pc:spChg chg="del">
          <ac:chgData name="Tim Lagas" userId="dc19a49f-3731-4ec5-b698-cc42c7c8f0e3" providerId="ADAL" clId="{8C9B6E04-DDF7-4CDB-91A9-2AC526441D58}" dt="2022-05-10T13:35:11.416" v="580" actId="26606"/>
          <ac:spMkLst>
            <pc:docMk/>
            <pc:sldMk cId="724760784" sldId="364"/>
            <ac:spMk id="3" creationId="{ADC08102-069B-9342-5D04-762F0F7EEFB6}"/>
          </ac:spMkLst>
        </pc:spChg>
        <pc:spChg chg="add mod">
          <ac:chgData name="Tim Lagas" userId="dc19a49f-3731-4ec5-b698-cc42c7c8f0e3" providerId="ADAL" clId="{8C9B6E04-DDF7-4CDB-91A9-2AC526441D58}" dt="2022-05-10T13:35:23.498" v="583" actId="21"/>
          <ac:spMkLst>
            <pc:docMk/>
            <pc:sldMk cId="724760784" sldId="364"/>
            <ac:spMk id="5" creationId="{30BA0E46-4A08-28AB-D8FF-531FC708750A}"/>
          </ac:spMkLst>
        </pc:spChg>
        <pc:spChg chg="add">
          <ac:chgData name="Tim Lagas" userId="dc19a49f-3731-4ec5-b698-cc42c7c8f0e3" providerId="ADAL" clId="{8C9B6E04-DDF7-4CDB-91A9-2AC526441D58}" dt="2022-05-10T13:35:11.416" v="580" actId="26606"/>
          <ac:spMkLst>
            <pc:docMk/>
            <pc:sldMk cId="724760784" sldId="364"/>
            <ac:spMk id="9" creationId="{3B432D73-5C38-474F-AF96-A3228731BF36}"/>
          </ac:spMkLst>
        </pc:spChg>
        <pc:picChg chg="add del mod">
          <ac:chgData name="Tim Lagas" userId="dc19a49f-3731-4ec5-b698-cc42c7c8f0e3" providerId="ADAL" clId="{8C9B6E04-DDF7-4CDB-91A9-2AC526441D58}" dt="2022-05-10T13:35:23.498" v="583" actId="21"/>
          <ac:picMkLst>
            <pc:docMk/>
            <pc:sldMk cId="724760784" sldId="364"/>
            <ac:picMk id="4" creationId="{812F3B25-11C7-29E1-38D1-94674546A3DB}"/>
          </ac:picMkLst>
        </pc:picChg>
      </pc:sldChg>
      <pc:sldChg chg="addSp modSp new mod ord">
        <pc:chgData name="Tim Lagas" userId="dc19a49f-3731-4ec5-b698-cc42c7c8f0e3" providerId="ADAL" clId="{8C9B6E04-DDF7-4CDB-91A9-2AC526441D58}" dt="2022-05-10T13:35:44.977" v="605"/>
        <pc:sldMkLst>
          <pc:docMk/>
          <pc:sldMk cId="617102374" sldId="365"/>
        </pc:sldMkLst>
        <pc:spChg chg="mod">
          <ac:chgData name="Tim Lagas" userId="dc19a49f-3731-4ec5-b698-cc42c7c8f0e3" providerId="ADAL" clId="{8C9B6E04-DDF7-4CDB-91A9-2AC526441D58}" dt="2022-05-10T13:35:34.978" v="601" actId="20577"/>
          <ac:spMkLst>
            <pc:docMk/>
            <pc:sldMk cId="617102374" sldId="365"/>
            <ac:spMk id="2" creationId="{17912B1C-8507-7171-E25C-A766636C3435}"/>
          </ac:spMkLst>
        </pc:spChg>
        <pc:picChg chg="add mod">
          <ac:chgData name="Tim Lagas" userId="dc19a49f-3731-4ec5-b698-cc42c7c8f0e3" providerId="ADAL" clId="{8C9B6E04-DDF7-4CDB-91A9-2AC526441D58}" dt="2022-05-10T13:35:40.588" v="603" actId="14100"/>
          <ac:picMkLst>
            <pc:docMk/>
            <pc:sldMk cId="617102374" sldId="365"/>
            <ac:picMk id="4" creationId="{596857EB-7285-64C7-93BE-1023F6F11916}"/>
          </ac:picMkLst>
        </pc:picChg>
      </pc:sldChg>
      <pc:sldChg chg="add del">
        <pc:chgData name="Tim Lagas" userId="dc19a49f-3731-4ec5-b698-cc42c7c8f0e3" providerId="ADAL" clId="{8C9B6E04-DDF7-4CDB-91A9-2AC526441D58}" dt="2022-05-10T13:37:33.406" v="612" actId="47"/>
        <pc:sldMkLst>
          <pc:docMk/>
          <pc:sldMk cId="2637737101" sldId="366"/>
        </pc:sldMkLst>
      </pc:sldChg>
      <pc:sldChg chg="modSp add mod ord">
        <pc:chgData name="Tim Lagas" userId="dc19a49f-3731-4ec5-b698-cc42c7c8f0e3" providerId="ADAL" clId="{8C9B6E04-DDF7-4CDB-91A9-2AC526441D58}" dt="2022-05-10T13:37:40.458" v="617" actId="20577"/>
        <pc:sldMkLst>
          <pc:docMk/>
          <pc:sldMk cId="1430614071" sldId="367"/>
        </pc:sldMkLst>
        <pc:spChg chg="mod">
          <ac:chgData name="Tim Lagas" userId="dc19a49f-3731-4ec5-b698-cc42c7c8f0e3" providerId="ADAL" clId="{8C9B6E04-DDF7-4CDB-91A9-2AC526441D58}" dt="2022-05-10T13:37:40.458" v="617" actId="20577"/>
          <ac:spMkLst>
            <pc:docMk/>
            <pc:sldMk cId="1430614071" sldId="367"/>
            <ac:spMk id="2" creationId="{17912B1C-8507-7171-E25C-A766636C3435}"/>
          </ac:spMkLst>
        </pc:spChg>
      </pc:sldChg>
      <pc:sldChg chg="modSp new mod">
        <pc:chgData name="Tim Lagas" userId="dc19a49f-3731-4ec5-b698-cc42c7c8f0e3" providerId="ADAL" clId="{8C9B6E04-DDF7-4CDB-91A9-2AC526441D58}" dt="2022-05-20T13:53:28.800" v="2336" actId="113"/>
        <pc:sldMkLst>
          <pc:docMk/>
          <pc:sldMk cId="2316308279" sldId="368"/>
        </pc:sldMkLst>
        <pc:spChg chg="mod">
          <ac:chgData name="Tim Lagas" userId="dc19a49f-3731-4ec5-b698-cc42c7c8f0e3" providerId="ADAL" clId="{8C9B6E04-DDF7-4CDB-91A9-2AC526441D58}" dt="2022-05-20T13:53:28.800" v="2336" actId="113"/>
          <ac:spMkLst>
            <pc:docMk/>
            <pc:sldMk cId="2316308279" sldId="368"/>
            <ac:spMk id="2" creationId="{0681B1C6-B808-E71C-78C0-17BFC0E23641}"/>
          </ac:spMkLst>
        </pc:spChg>
        <pc:spChg chg="mod">
          <ac:chgData name="Tim Lagas" userId="dc19a49f-3731-4ec5-b698-cc42c7c8f0e3" providerId="ADAL" clId="{8C9B6E04-DDF7-4CDB-91A9-2AC526441D58}" dt="2022-05-20T13:28:36.719" v="2264" actId="20577"/>
          <ac:spMkLst>
            <pc:docMk/>
            <pc:sldMk cId="2316308279" sldId="368"/>
            <ac:spMk id="3" creationId="{72A539A6-7946-11BD-3158-04DC46EBCF2E}"/>
          </ac:spMkLst>
        </pc:spChg>
      </pc:sldChg>
      <pc:sldChg chg="addSp modSp new mod">
        <pc:chgData name="Tim Lagas" userId="dc19a49f-3731-4ec5-b698-cc42c7c8f0e3" providerId="ADAL" clId="{8C9B6E04-DDF7-4CDB-91A9-2AC526441D58}" dt="2022-05-10T14:25:31.059" v="1444" actId="20577"/>
        <pc:sldMkLst>
          <pc:docMk/>
          <pc:sldMk cId="2521638184" sldId="369"/>
        </pc:sldMkLst>
        <pc:spChg chg="mod">
          <ac:chgData name="Tim Lagas" userId="dc19a49f-3731-4ec5-b698-cc42c7c8f0e3" providerId="ADAL" clId="{8C9B6E04-DDF7-4CDB-91A9-2AC526441D58}" dt="2022-05-10T14:19:09.895" v="1173" actId="20577"/>
          <ac:spMkLst>
            <pc:docMk/>
            <pc:sldMk cId="2521638184" sldId="369"/>
            <ac:spMk id="2" creationId="{5FBF3410-87FD-B5EC-A2EB-241F5D221A97}"/>
          </ac:spMkLst>
        </pc:spChg>
        <pc:spChg chg="mod">
          <ac:chgData name="Tim Lagas" userId="dc19a49f-3731-4ec5-b698-cc42c7c8f0e3" providerId="ADAL" clId="{8C9B6E04-DDF7-4CDB-91A9-2AC526441D58}" dt="2022-05-10T14:25:31.059" v="1444" actId="20577"/>
          <ac:spMkLst>
            <pc:docMk/>
            <pc:sldMk cId="2521638184" sldId="369"/>
            <ac:spMk id="3" creationId="{9CB242C6-F8D7-F521-6AAB-AF910418D7F7}"/>
          </ac:spMkLst>
        </pc:spChg>
        <pc:spChg chg="add mod">
          <ac:chgData name="Tim Lagas" userId="dc19a49f-3731-4ec5-b698-cc42c7c8f0e3" providerId="ADAL" clId="{8C9B6E04-DDF7-4CDB-91A9-2AC526441D58}" dt="2022-05-10T14:24:28.533" v="1373" actId="113"/>
          <ac:spMkLst>
            <pc:docMk/>
            <pc:sldMk cId="2521638184" sldId="369"/>
            <ac:spMk id="4" creationId="{9C47DBDE-1C1A-39C9-55F4-C443DFBE5C47}"/>
          </ac:spMkLst>
        </pc:spChg>
        <pc:spChg chg="add mod">
          <ac:chgData name="Tim Lagas" userId="dc19a49f-3731-4ec5-b698-cc42c7c8f0e3" providerId="ADAL" clId="{8C9B6E04-DDF7-4CDB-91A9-2AC526441D58}" dt="2022-05-10T14:25:02.942" v="1398" actId="113"/>
          <ac:spMkLst>
            <pc:docMk/>
            <pc:sldMk cId="2521638184" sldId="369"/>
            <ac:spMk id="5" creationId="{09CE4109-8A0E-FF90-B210-9FBB8A1CDD54}"/>
          </ac:spMkLst>
        </pc:spChg>
        <pc:spChg chg="add mod">
          <ac:chgData name="Tim Lagas" userId="dc19a49f-3731-4ec5-b698-cc42c7c8f0e3" providerId="ADAL" clId="{8C9B6E04-DDF7-4CDB-91A9-2AC526441D58}" dt="2022-05-10T14:25:04.205" v="1399" actId="113"/>
          <ac:spMkLst>
            <pc:docMk/>
            <pc:sldMk cId="2521638184" sldId="369"/>
            <ac:spMk id="6" creationId="{0A8777CD-6BDC-0240-28A8-D109AEA05DF0}"/>
          </ac:spMkLst>
        </pc:spChg>
      </pc:sldChg>
      <pc:sldChg chg="modSp add mod">
        <pc:chgData name="Tim Lagas" userId="dc19a49f-3731-4ec5-b698-cc42c7c8f0e3" providerId="ADAL" clId="{8C9B6E04-DDF7-4CDB-91A9-2AC526441D58}" dt="2022-05-10T14:25:49.628" v="1468" actId="113"/>
        <pc:sldMkLst>
          <pc:docMk/>
          <pc:sldMk cId="1394556275" sldId="370"/>
        </pc:sldMkLst>
        <pc:spChg chg="mod">
          <ac:chgData name="Tim Lagas" userId="dc19a49f-3731-4ec5-b698-cc42c7c8f0e3" providerId="ADAL" clId="{8C9B6E04-DDF7-4CDB-91A9-2AC526441D58}" dt="2022-05-10T14:19:19.448" v="1178" actId="20577"/>
          <ac:spMkLst>
            <pc:docMk/>
            <pc:sldMk cId="1394556275" sldId="370"/>
            <ac:spMk id="2" creationId="{5FBF3410-87FD-B5EC-A2EB-241F5D221A97}"/>
          </ac:spMkLst>
        </pc:spChg>
        <pc:spChg chg="mod">
          <ac:chgData name="Tim Lagas" userId="dc19a49f-3731-4ec5-b698-cc42c7c8f0e3" providerId="ADAL" clId="{8C9B6E04-DDF7-4CDB-91A9-2AC526441D58}" dt="2022-05-10T14:25:22" v="1435" actId="20577"/>
          <ac:spMkLst>
            <pc:docMk/>
            <pc:sldMk cId="1394556275" sldId="370"/>
            <ac:spMk id="3" creationId="{9CB242C6-F8D7-F521-6AAB-AF910418D7F7}"/>
          </ac:spMkLst>
        </pc:spChg>
        <pc:spChg chg="mod">
          <ac:chgData name="Tim Lagas" userId="dc19a49f-3731-4ec5-b698-cc42c7c8f0e3" providerId="ADAL" clId="{8C9B6E04-DDF7-4CDB-91A9-2AC526441D58}" dt="2022-05-10T14:25:18.493" v="1424" actId="113"/>
          <ac:spMkLst>
            <pc:docMk/>
            <pc:sldMk cId="1394556275" sldId="370"/>
            <ac:spMk id="4" creationId="{9C47DBDE-1C1A-39C9-55F4-C443DFBE5C47}"/>
          </ac:spMkLst>
        </pc:spChg>
        <pc:spChg chg="mod">
          <ac:chgData name="Tim Lagas" userId="dc19a49f-3731-4ec5-b698-cc42c7c8f0e3" providerId="ADAL" clId="{8C9B6E04-DDF7-4CDB-91A9-2AC526441D58}" dt="2022-05-10T14:25:43.138" v="1455" actId="113"/>
          <ac:spMkLst>
            <pc:docMk/>
            <pc:sldMk cId="1394556275" sldId="370"/>
            <ac:spMk id="5" creationId="{09CE4109-8A0E-FF90-B210-9FBB8A1CDD54}"/>
          </ac:spMkLst>
        </pc:spChg>
        <pc:spChg chg="mod">
          <ac:chgData name="Tim Lagas" userId="dc19a49f-3731-4ec5-b698-cc42c7c8f0e3" providerId="ADAL" clId="{8C9B6E04-DDF7-4CDB-91A9-2AC526441D58}" dt="2022-05-10T14:25:49.628" v="1468" actId="113"/>
          <ac:spMkLst>
            <pc:docMk/>
            <pc:sldMk cId="1394556275" sldId="370"/>
            <ac:spMk id="6" creationId="{0A8777CD-6BDC-0240-28A8-D109AEA05DF0}"/>
          </ac:spMkLst>
        </pc:spChg>
      </pc:sldChg>
      <pc:sldChg chg="modSp new mod">
        <pc:chgData name="Tim Lagas" userId="dc19a49f-3731-4ec5-b698-cc42c7c8f0e3" providerId="ADAL" clId="{8C9B6E04-DDF7-4CDB-91A9-2AC526441D58}" dt="2022-05-20T11:09:21.873" v="1810" actId="5793"/>
        <pc:sldMkLst>
          <pc:docMk/>
          <pc:sldMk cId="798739614" sldId="371"/>
        </pc:sldMkLst>
        <pc:spChg chg="mod">
          <ac:chgData name="Tim Lagas" userId="dc19a49f-3731-4ec5-b698-cc42c7c8f0e3" providerId="ADAL" clId="{8C9B6E04-DDF7-4CDB-91A9-2AC526441D58}" dt="2022-05-10T14:26:21.760" v="1519" actId="20577"/>
          <ac:spMkLst>
            <pc:docMk/>
            <pc:sldMk cId="798739614" sldId="371"/>
            <ac:spMk id="2" creationId="{FA4F73A7-D29F-299A-5446-8254B714E2E2}"/>
          </ac:spMkLst>
        </pc:spChg>
        <pc:spChg chg="mod">
          <ac:chgData name="Tim Lagas" userId="dc19a49f-3731-4ec5-b698-cc42c7c8f0e3" providerId="ADAL" clId="{8C9B6E04-DDF7-4CDB-91A9-2AC526441D58}" dt="2022-05-20T11:09:21.873" v="1810" actId="5793"/>
          <ac:spMkLst>
            <pc:docMk/>
            <pc:sldMk cId="798739614" sldId="371"/>
            <ac:spMk id="3" creationId="{7E3AD651-884C-4A14-1B86-83DAC9363D1C}"/>
          </ac:spMkLst>
        </pc:spChg>
      </pc:sldChg>
      <pc:sldChg chg="modSp add mod">
        <pc:chgData name="Tim Lagas" userId="dc19a49f-3731-4ec5-b698-cc42c7c8f0e3" providerId="ADAL" clId="{8C9B6E04-DDF7-4CDB-91A9-2AC526441D58}" dt="2022-05-20T13:54:13.299" v="2447" actId="27636"/>
        <pc:sldMkLst>
          <pc:docMk/>
          <pc:sldMk cId="146472012" sldId="372"/>
        </pc:sldMkLst>
        <pc:spChg chg="mod">
          <ac:chgData name="Tim Lagas" userId="dc19a49f-3731-4ec5-b698-cc42c7c8f0e3" providerId="ADAL" clId="{8C9B6E04-DDF7-4CDB-91A9-2AC526441D58}" dt="2022-05-20T13:53:46.492" v="2347" actId="20577"/>
          <ac:spMkLst>
            <pc:docMk/>
            <pc:sldMk cId="146472012" sldId="372"/>
            <ac:spMk id="2" creationId="{0681B1C6-B808-E71C-78C0-17BFC0E23641}"/>
          </ac:spMkLst>
        </pc:spChg>
        <pc:spChg chg="mod">
          <ac:chgData name="Tim Lagas" userId="dc19a49f-3731-4ec5-b698-cc42c7c8f0e3" providerId="ADAL" clId="{8C9B6E04-DDF7-4CDB-91A9-2AC526441D58}" dt="2022-05-20T13:54:13.299" v="2447" actId="27636"/>
          <ac:spMkLst>
            <pc:docMk/>
            <pc:sldMk cId="146472012" sldId="372"/>
            <ac:spMk id="3" creationId="{72A539A6-7946-11BD-3158-04DC46EBCF2E}"/>
          </ac:spMkLst>
        </pc:spChg>
      </pc:sldChg>
      <pc:sldChg chg="modSp add mod">
        <pc:chgData name="Tim Lagas" userId="dc19a49f-3731-4ec5-b698-cc42c7c8f0e3" providerId="ADAL" clId="{8C9B6E04-DDF7-4CDB-91A9-2AC526441D58}" dt="2022-05-20T13:53:34.197" v="2339" actId="20577"/>
        <pc:sldMkLst>
          <pc:docMk/>
          <pc:sldMk cId="2796307935" sldId="373"/>
        </pc:sldMkLst>
        <pc:spChg chg="mod">
          <ac:chgData name="Tim Lagas" userId="dc19a49f-3731-4ec5-b698-cc42c7c8f0e3" providerId="ADAL" clId="{8C9B6E04-DDF7-4CDB-91A9-2AC526441D58}" dt="2022-05-20T13:53:34.197" v="2339" actId="20577"/>
          <ac:spMkLst>
            <pc:docMk/>
            <pc:sldMk cId="2796307935" sldId="373"/>
            <ac:spMk id="2" creationId="{0681B1C6-B808-E71C-78C0-17BFC0E23641}"/>
          </ac:spMkLst>
        </pc:spChg>
        <pc:spChg chg="mod">
          <ac:chgData name="Tim Lagas" userId="dc19a49f-3731-4ec5-b698-cc42c7c8f0e3" providerId="ADAL" clId="{8C9B6E04-DDF7-4CDB-91A9-2AC526441D58}" dt="2022-05-20T13:28:47.248" v="2265" actId="20577"/>
          <ac:spMkLst>
            <pc:docMk/>
            <pc:sldMk cId="2796307935" sldId="373"/>
            <ac:spMk id="3" creationId="{72A539A6-7946-11BD-3158-04DC46EBCF2E}"/>
          </ac:spMkLst>
        </pc:spChg>
      </pc:sldChg>
      <pc:sldChg chg="new del">
        <pc:chgData name="Tim Lagas" userId="dc19a49f-3731-4ec5-b698-cc42c7c8f0e3" providerId="ADAL" clId="{8C9B6E04-DDF7-4CDB-91A9-2AC526441D58}" dt="2022-05-20T11:13:35.179" v="1877" actId="47"/>
        <pc:sldMkLst>
          <pc:docMk/>
          <pc:sldMk cId="3482145023" sldId="373"/>
        </pc:sldMkLst>
      </pc:sldChg>
      <pc:sldChg chg="modSp add del mod">
        <pc:chgData name="Tim Lagas" userId="dc19a49f-3731-4ec5-b698-cc42c7c8f0e3" providerId="ADAL" clId="{8C9B6E04-DDF7-4CDB-91A9-2AC526441D58}" dt="2022-05-20T13:27:44.034" v="2165" actId="2696"/>
        <pc:sldMkLst>
          <pc:docMk/>
          <pc:sldMk cId="3245298140" sldId="374"/>
        </pc:sldMkLst>
        <pc:spChg chg="mod">
          <ac:chgData name="Tim Lagas" userId="dc19a49f-3731-4ec5-b698-cc42c7c8f0e3" providerId="ADAL" clId="{8C9B6E04-DDF7-4CDB-91A9-2AC526441D58}" dt="2022-05-20T11:16:24.889" v="2164" actId="20577"/>
          <ac:spMkLst>
            <pc:docMk/>
            <pc:sldMk cId="3245298140" sldId="374"/>
            <ac:spMk id="3" creationId="{72A539A6-7946-11BD-3158-04DC46EBCF2E}"/>
          </ac:spMkLst>
        </pc:spChg>
      </pc:sldChg>
    </pc:docChg>
  </pc:docChgLst>
  <pc:docChgLst>
    <pc:chgData name="Tim Lagas" userId="dc19a49f-3731-4ec5-b698-cc42c7c8f0e3" providerId="ADAL" clId="{0E13BD7D-301C-44D5-9284-349C670A2259}"/>
    <pc:docChg chg="addSld modSld">
      <pc:chgData name="Tim Lagas" userId="dc19a49f-3731-4ec5-b698-cc42c7c8f0e3" providerId="ADAL" clId="{0E13BD7D-301C-44D5-9284-349C670A2259}" dt="2022-04-22T10:09:18.318" v="1" actId="1076"/>
      <pc:docMkLst>
        <pc:docMk/>
      </pc:docMkLst>
      <pc:sldChg chg="modSp add mod">
        <pc:chgData name="Tim Lagas" userId="dc19a49f-3731-4ec5-b698-cc42c7c8f0e3" providerId="ADAL" clId="{0E13BD7D-301C-44D5-9284-349C670A2259}" dt="2022-04-22T10:09:18.318" v="1" actId="1076"/>
        <pc:sldMkLst>
          <pc:docMk/>
          <pc:sldMk cId="337107193" sldId="262"/>
        </pc:sldMkLst>
        <pc:spChg chg="mod">
          <ac:chgData name="Tim Lagas" userId="dc19a49f-3731-4ec5-b698-cc42c7c8f0e3" providerId="ADAL" clId="{0E13BD7D-301C-44D5-9284-349C670A2259}" dt="2022-04-22T10:09:18.318" v="1" actId="1076"/>
          <ac:spMkLst>
            <pc:docMk/>
            <pc:sldMk cId="337107193" sldId="262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6350-C035-47EE-A86E-E5493F050C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5A2AA5D-6A6E-4FC4-941E-EABE3E25032A}">
      <dgm:prSet phldrT="[Tekst]" custT="1"/>
      <dgm:spPr/>
      <dgm:t>
        <a:bodyPr/>
        <a:lstStyle/>
        <a:p>
          <a:endParaRPr lang="nl-NL" sz="2400" dirty="0"/>
        </a:p>
        <a:p>
          <a:endParaRPr lang="nl-NL" sz="2400" dirty="0"/>
        </a:p>
        <a:p>
          <a:r>
            <a:rPr lang="nl-NL" sz="2400" dirty="0"/>
            <a:t>Pure </a:t>
          </a:r>
          <a:r>
            <a:rPr lang="nl-NL" sz="2400" dirty="0" err="1"/>
            <a:t>leisure</a:t>
          </a:r>
          <a:endParaRPr lang="nl-NL" sz="2400" dirty="0"/>
        </a:p>
      </dgm:t>
    </dgm:pt>
    <dgm:pt modelId="{ACD8E893-FC17-47A3-9C12-42E510333EEA}" type="parTrans" cxnId="{40187504-0126-417A-B036-CCDCEA3F9949}">
      <dgm:prSet/>
      <dgm:spPr/>
      <dgm:t>
        <a:bodyPr/>
        <a:lstStyle/>
        <a:p>
          <a:endParaRPr lang="nl-NL"/>
        </a:p>
      </dgm:t>
    </dgm:pt>
    <dgm:pt modelId="{F13A45AC-FDF8-48F5-9409-CCFA58BD3DC4}" type="sibTrans" cxnId="{40187504-0126-417A-B036-CCDCEA3F9949}">
      <dgm:prSet/>
      <dgm:spPr/>
      <dgm:t>
        <a:bodyPr/>
        <a:lstStyle/>
        <a:p>
          <a:endParaRPr lang="nl-NL"/>
        </a:p>
      </dgm:t>
    </dgm:pt>
    <dgm:pt modelId="{19038631-9D6D-4E0E-B37D-7AF36EDE25EE}">
      <dgm:prSet phldrT="[Tekst]" custT="1"/>
      <dgm:spPr/>
      <dgm:t>
        <a:bodyPr/>
        <a:lstStyle/>
        <a:p>
          <a:r>
            <a:rPr lang="nl-NL" sz="2800" dirty="0"/>
            <a:t>vrijetijdsactiviteiten</a:t>
          </a:r>
          <a:endParaRPr lang="nl-NL" sz="3200" dirty="0"/>
        </a:p>
      </dgm:t>
    </dgm:pt>
    <dgm:pt modelId="{053CFBD0-3922-44B1-BA9F-5BC128A02650}" type="parTrans" cxnId="{3DC1A09B-FFF5-4305-AA73-D97F30EB17EA}">
      <dgm:prSet/>
      <dgm:spPr/>
      <dgm:t>
        <a:bodyPr/>
        <a:lstStyle/>
        <a:p>
          <a:endParaRPr lang="nl-NL"/>
        </a:p>
      </dgm:t>
    </dgm:pt>
    <dgm:pt modelId="{DC7C91BC-6485-4975-9837-94D28C8A41B6}" type="sibTrans" cxnId="{3DC1A09B-FFF5-4305-AA73-D97F30EB17EA}">
      <dgm:prSet/>
      <dgm:spPr/>
      <dgm:t>
        <a:bodyPr/>
        <a:lstStyle/>
        <a:p>
          <a:endParaRPr lang="nl-NL"/>
        </a:p>
      </dgm:t>
    </dgm:pt>
    <dgm:pt modelId="{0A57032D-8C50-4C55-8591-6542DE497303}">
      <dgm:prSet phldrT="[Tekst]" custT="1"/>
      <dgm:spPr/>
      <dgm:t>
        <a:bodyPr/>
        <a:lstStyle/>
        <a:p>
          <a:r>
            <a:rPr lang="nl-NL" sz="4000" dirty="0"/>
            <a:t>niet-werkactiviteiten</a:t>
          </a:r>
        </a:p>
      </dgm:t>
    </dgm:pt>
    <dgm:pt modelId="{97F1C3FF-4B38-4915-9176-5E93DC34F5C7}" type="parTrans" cxnId="{1436048B-425B-4EB2-A651-79DAB85892CB}">
      <dgm:prSet/>
      <dgm:spPr/>
      <dgm:t>
        <a:bodyPr/>
        <a:lstStyle/>
        <a:p>
          <a:endParaRPr lang="nl-NL"/>
        </a:p>
      </dgm:t>
    </dgm:pt>
    <dgm:pt modelId="{2EEA995A-6E01-4945-B725-EC5437ABBD8A}" type="sibTrans" cxnId="{1436048B-425B-4EB2-A651-79DAB85892CB}">
      <dgm:prSet/>
      <dgm:spPr/>
      <dgm:t>
        <a:bodyPr/>
        <a:lstStyle/>
        <a:p>
          <a:endParaRPr lang="nl-NL"/>
        </a:p>
      </dgm:t>
    </dgm:pt>
    <dgm:pt modelId="{5BA97C81-8A5B-4FFC-8FAA-AB5FBA44BBAC}" type="pres">
      <dgm:prSet presAssocID="{FE7F6350-C035-47EE-A86E-E5493F050C9E}" presName="Name0" presStyleCnt="0">
        <dgm:presLayoutVars>
          <dgm:dir/>
          <dgm:animLvl val="lvl"/>
          <dgm:resizeHandles val="exact"/>
        </dgm:presLayoutVars>
      </dgm:prSet>
      <dgm:spPr/>
    </dgm:pt>
    <dgm:pt modelId="{005035B1-6BCA-4A1B-B854-2472611E4BFE}" type="pres">
      <dgm:prSet presAssocID="{95A2AA5D-6A6E-4FC4-941E-EABE3E25032A}" presName="Name8" presStyleCnt="0"/>
      <dgm:spPr/>
    </dgm:pt>
    <dgm:pt modelId="{B93FECDC-50FC-4812-A491-A76E165AB8DD}" type="pres">
      <dgm:prSet presAssocID="{95A2AA5D-6A6E-4FC4-941E-EABE3E25032A}" presName="level" presStyleLbl="node1" presStyleIdx="0" presStyleCnt="3">
        <dgm:presLayoutVars>
          <dgm:chMax val="1"/>
          <dgm:bulletEnabled val="1"/>
        </dgm:presLayoutVars>
      </dgm:prSet>
      <dgm:spPr/>
    </dgm:pt>
    <dgm:pt modelId="{90B945E4-ADEE-4907-B912-2E78F29EC89D}" type="pres">
      <dgm:prSet presAssocID="{95A2AA5D-6A6E-4FC4-941E-EABE3E2503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86C42D-5E32-4A8A-B2D8-633DA8F72518}" type="pres">
      <dgm:prSet presAssocID="{19038631-9D6D-4E0E-B37D-7AF36EDE25EE}" presName="Name8" presStyleCnt="0"/>
      <dgm:spPr/>
    </dgm:pt>
    <dgm:pt modelId="{9A4A1681-851F-4A1F-812C-5746DDFE3133}" type="pres">
      <dgm:prSet presAssocID="{19038631-9D6D-4E0E-B37D-7AF36EDE25EE}" presName="level" presStyleLbl="node1" presStyleIdx="1" presStyleCnt="3">
        <dgm:presLayoutVars>
          <dgm:chMax val="1"/>
          <dgm:bulletEnabled val="1"/>
        </dgm:presLayoutVars>
      </dgm:prSet>
      <dgm:spPr/>
    </dgm:pt>
    <dgm:pt modelId="{31358C4D-A296-4609-99EF-71694231DF8C}" type="pres">
      <dgm:prSet presAssocID="{19038631-9D6D-4E0E-B37D-7AF36EDE25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CBE594-7B83-416F-A548-33F9D4CB3A84}" type="pres">
      <dgm:prSet presAssocID="{0A57032D-8C50-4C55-8591-6542DE497303}" presName="Name8" presStyleCnt="0"/>
      <dgm:spPr/>
    </dgm:pt>
    <dgm:pt modelId="{1001D812-3780-4062-926B-39F5F3E5AF62}" type="pres">
      <dgm:prSet presAssocID="{0A57032D-8C50-4C55-8591-6542DE497303}" presName="level" presStyleLbl="node1" presStyleIdx="2" presStyleCnt="3">
        <dgm:presLayoutVars>
          <dgm:chMax val="1"/>
          <dgm:bulletEnabled val="1"/>
        </dgm:presLayoutVars>
      </dgm:prSet>
      <dgm:spPr/>
    </dgm:pt>
    <dgm:pt modelId="{ACE6F181-B13B-4642-998E-225614F067EC}" type="pres">
      <dgm:prSet presAssocID="{0A57032D-8C50-4C55-8591-6542DE4973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0187504-0126-417A-B036-CCDCEA3F9949}" srcId="{FE7F6350-C035-47EE-A86E-E5493F050C9E}" destId="{95A2AA5D-6A6E-4FC4-941E-EABE3E25032A}" srcOrd="0" destOrd="0" parTransId="{ACD8E893-FC17-47A3-9C12-42E510333EEA}" sibTransId="{F13A45AC-FDF8-48F5-9409-CCFA58BD3DC4}"/>
    <dgm:cxn modelId="{483F010F-1B1D-498E-BCDA-C45D6CEFA4F5}" type="presOf" srcId="{95A2AA5D-6A6E-4FC4-941E-EABE3E25032A}" destId="{90B945E4-ADEE-4907-B912-2E78F29EC89D}" srcOrd="1" destOrd="0" presId="urn:microsoft.com/office/officeart/2005/8/layout/pyramid1"/>
    <dgm:cxn modelId="{3EE57C11-7C01-4A0D-AB17-CF9A282D8B55}" type="presOf" srcId="{95A2AA5D-6A6E-4FC4-941E-EABE3E25032A}" destId="{B93FECDC-50FC-4812-A491-A76E165AB8DD}" srcOrd="0" destOrd="0" presId="urn:microsoft.com/office/officeart/2005/8/layout/pyramid1"/>
    <dgm:cxn modelId="{1E083867-5A1C-496E-B499-E0227120E416}" type="presOf" srcId="{FE7F6350-C035-47EE-A86E-E5493F050C9E}" destId="{5BA97C81-8A5B-4FFC-8FAA-AB5FBA44BBAC}" srcOrd="0" destOrd="0" presId="urn:microsoft.com/office/officeart/2005/8/layout/pyramid1"/>
    <dgm:cxn modelId="{2D27D079-6816-4AE0-A897-810F2EAF1E5E}" type="presOf" srcId="{0A57032D-8C50-4C55-8591-6542DE497303}" destId="{ACE6F181-B13B-4642-998E-225614F067EC}" srcOrd="1" destOrd="0" presId="urn:microsoft.com/office/officeart/2005/8/layout/pyramid1"/>
    <dgm:cxn modelId="{1436048B-425B-4EB2-A651-79DAB85892CB}" srcId="{FE7F6350-C035-47EE-A86E-E5493F050C9E}" destId="{0A57032D-8C50-4C55-8591-6542DE497303}" srcOrd="2" destOrd="0" parTransId="{97F1C3FF-4B38-4915-9176-5E93DC34F5C7}" sibTransId="{2EEA995A-6E01-4945-B725-EC5437ABBD8A}"/>
    <dgm:cxn modelId="{3DC1A09B-FFF5-4305-AA73-D97F30EB17EA}" srcId="{FE7F6350-C035-47EE-A86E-E5493F050C9E}" destId="{19038631-9D6D-4E0E-B37D-7AF36EDE25EE}" srcOrd="1" destOrd="0" parTransId="{053CFBD0-3922-44B1-BA9F-5BC128A02650}" sibTransId="{DC7C91BC-6485-4975-9837-94D28C8A41B6}"/>
    <dgm:cxn modelId="{A9C4EC9D-88A7-41CD-BBD0-7EEF03F5FEE8}" type="presOf" srcId="{19038631-9D6D-4E0E-B37D-7AF36EDE25EE}" destId="{31358C4D-A296-4609-99EF-71694231DF8C}" srcOrd="1" destOrd="0" presId="urn:microsoft.com/office/officeart/2005/8/layout/pyramid1"/>
    <dgm:cxn modelId="{04B161E1-B29E-4B7E-95BE-2BDF412B6016}" type="presOf" srcId="{0A57032D-8C50-4C55-8591-6542DE497303}" destId="{1001D812-3780-4062-926B-39F5F3E5AF62}" srcOrd="0" destOrd="0" presId="urn:microsoft.com/office/officeart/2005/8/layout/pyramid1"/>
    <dgm:cxn modelId="{A83A2EFE-E4F1-4464-8B75-8152BB1C254C}" type="presOf" srcId="{19038631-9D6D-4E0E-B37D-7AF36EDE25EE}" destId="{9A4A1681-851F-4A1F-812C-5746DDFE3133}" srcOrd="0" destOrd="0" presId="urn:microsoft.com/office/officeart/2005/8/layout/pyramid1"/>
    <dgm:cxn modelId="{3C69061F-C112-46CB-8106-9C2CBC778E19}" type="presParOf" srcId="{5BA97C81-8A5B-4FFC-8FAA-AB5FBA44BBAC}" destId="{005035B1-6BCA-4A1B-B854-2472611E4BFE}" srcOrd="0" destOrd="0" presId="urn:microsoft.com/office/officeart/2005/8/layout/pyramid1"/>
    <dgm:cxn modelId="{AD15E1A6-3D02-45EC-A44C-B6B81C2A1F40}" type="presParOf" srcId="{005035B1-6BCA-4A1B-B854-2472611E4BFE}" destId="{B93FECDC-50FC-4812-A491-A76E165AB8DD}" srcOrd="0" destOrd="0" presId="urn:microsoft.com/office/officeart/2005/8/layout/pyramid1"/>
    <dgm:cxn modelId="{D6A933BE-083F-41B7-97EA-0BAF8CDC4004}" type="presParOf" srcId="{005035B1-6BCA-4A1B-B854-2472611E4BFE}" destId="{90B945E4-ADEE-4907-B912-2E78F29EC89D}" srcOrd="1" destOrd="0" presId="urn:microsoft.com/office/officeart/2005/8/layout/pyramid1"/>
    <dgm:cxn modelId="{FD3897D4-569D-4D72-B7EA-4C97E24EB80A}" type="presParOf" srcId="{5BA97C81-8A5B-4FFC-8FAA-AB5FBA44BBAC}" destId="{DF86C42D-5E32-4A8A-B2D8-633DA8F72518}" srcOrd="1" destOrd="0" presId="urn:microsoft.com/office/officeart/2005/8/layout/pyramid1"/>
    <dgm:cxn modelId="{0E07CA7B-3914-4FEB-8AE1-BCA4A95E3E25}" type="presParOf" srcId="{DF86C42D-5E32-4A8A-B2D8-633DA8F72518}" destId="{9A4A1681-851F-4A1F-812C-5746DDFE3133}" srcOrd="0" destOrd="0" presId="urn:microsoft.com/office/officeart/2005/8/layout/pyramid1"/>
    <dgm:cxn modelId="{7F8A9FA8-274C-4A77-942B-52CAD20EF742}" type="presParOf" srcId="{DF86C42D-5E32-4A8A-B2D8-633DA8F72518}" destId="{31358C4D-A296-4609-99EF-71694231DF8C}" srcOrd="1" destOrd="0" presId="urn:microsoft.com/office/officeart/2005/8/layout/pyramid1"/>
    <dgm:cxn modelId="{BF5D3689-D72E-4AC2-A995-186273EEC0D5}" type="presParOf" srcId="{5BA97C81-8A5B-4FFC-8FAA-AB5FBA44BBAC}" destId="{7DCBE594-7B83-416F-A548-33F9D4CB3A84}" srcOrd="2" destOrd="0" presId="urn:microsoft.com/office/officeart/2005/8/layout/pyramid1"/>
    <dgm:cxn modelId="{AFD29A6E-5729-4198-95CD-DF3E5AFA9CFB}" type="presParOf" srcId="{7DCBE594-7B83-416F-A548-33F9D4CB3A84}" destId="{1001D812-3780-4062-926B-39F5F3E5AF62}" srcOrd="0" destOrd="0" presId="urn:microsoft.com/office/officeart/2005/8/layout/pyramid1"/>
    <dgm:cxn modelId="{2991FD1C-3524-40B9-B7BB-D09990C7B75B}" type="presParOf" srcId="{7DCBE594-7B83-416F-A548-33F9D4CB3A84}" destId="{ACE6F181-B13B-4642-998E-225614F067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ECDC-50FC-4812-A491-A76E165AB8DD}">
      <dsp:nvSpPr>
        <dsp:cNvPr id="0" name=""/>
        <dsp:cNvSpPr/>
      </dsp:nvSpPr>
      <dsp:spPr>
        <a:xfrm>
          <a:off x="2667529" y="0"/>
          <a:ext cx="2667529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Pure </a:t>
          </a:r>
          <a:r>
            <a:rPr lang="nl-NL" sz="2400" kern="1200" dirty="0" err="1"/>
            <a:t>leisure</a:t>
          </a:r>
          <a:endParaRPr lang="nl-NL" sz="2400" kern="1200" dirty="0"/>
        </a:p>
      </dsp:txBody>
      <dsp:txXfrm>
        <a:off x="2667529" y="0"/>
        <a:ext cx="2667529" cy="1643062"/>
      </dsp:txXfrm>
    </dsp:sp>
    <dsp:sp modelId="{9A4A1681-851F-4A1F-812C-5746DDFE3133}">
      <dsp:nvSpPr>
        <dsp:cNvPr id="0" name=""/>
        <dsp:cNvSpPr/>
      </dsp:nvSpPr>
      <dsp:spPr>
        <a:xfrm>
          <a:off x="1333764" y="1643062"/>
          <a:ext cx="5335058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vrijetijdsactiviteiten</a:t>
          </a:r>
          <a:endParaRPr lang="nl-NL" sz="3200" kern="1200" dirty="0"/>
        </a:p>
      </dsp:txBody>
      <dsp:txXfrm>
        <a:off x="2267399" y="1643062"/>
        <a:ext cx="3467787" cy="1643062"/>
      </dsp:txXfrm>
    </dsp:sp>
    <dsp:sp modelId="{1001D812-3780-4062-926B-39F5F3E5AF62}">
      <dsp:nvSpPr>
        <dsp:cNvPr id="0" name=""/>
        <dsp:cNvSpPr/>
      </dsp:nvSpPr>
      <dsp:spPr>
        <a:xfrm>
          <a:off x="0" y="3286125"/>
          <a:ext cx="8002587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niet-werkactiviteiten</a:t>
          </a:r>
        </a:p>
      </dsp:txBody>
      <dsp:txXfrm>
        <a:off x="1400452" y="3286125"/>
        <a:ext cx="5201681" cy="164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6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14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79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EDE5C-51FC-4C04-9FA4-C7524C01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F1A1A-61D8-435B-9736-1C5B5682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023C7E-6772-409E-A256-02AFABF0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256-0BC6-439B-9FF5-FE3EE96118A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0E36E2-F471-494B-B03C-DA7377E7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FC9D26-D18F-449B-8EEF-BF223004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5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1256-0BC6-439B-9FF5-FE3EE96118A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FFC7-3C3B-47D8-B42B-EF01AE80152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uverta-my.sharepoint.com/:wb:/g/personal/t_lagas_yuverta_nl/EcLgSCBN-TREmJEOMw4YXVgBwCqwDYCxmvsX75SX_ogTLg?e=vgmHve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uverta-my.sharepoint.com/:wb:/g/personal/t_lagas_yuverta_nl/EcLgSCBN-TREmJEOMw4YXVgBwCqwDYCxmvsX75SX_ogTLg?e=vgmHve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4180610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2 </a:t>
            </a:r>
            <a:br>
              <a:rPr lang="nl-NL" dirty="0"/>
            </a:br>
            <a:r>
              <a:rPr lang="nl-NL" b="1" dirty="0"/>
              <a:t>vrijetijd en recreatie in de stad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62" y="63060"/>
            <a:ext cx="13544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26" y="317454"/>
            <a:ext cx="10515600" cy="1325563"/>
          </a:xfrm>
        </p:spPr>
        <p:txBody>
          <a:bodyPr/>
          <a:lstStyle/>
          <a:p>
            <a:r>
              <a:rPr lang="nl-NL" dirty="0"/>
              <a:t>piramide van Maslow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D5E252-F31F-4A32-8E5C-93D71B11E1AC}"/>
              </a:ext>
            </a:extLst>
          </p:cNvPr>
          <p:cNvSpPr txBox="1"/>
          <p:nvPr/>
        </p:nvSpPr>
        <p:spPr>
          <a:xfrm>
            <a:off x="635726" y="1643017"/>
            <a:ext cx="970752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b="1" dirty="0"/>
              <a:t>Fysiologische behoefte</a:t>
            </a:r>
          </a:p>
          <a:p>
            <a:r>
              <a:rPr lang="nl-NL" sz="1500" dirty="0"/>
              <a:t>Het gaat hier om basis overlevingsbehoeften van de mens, zoals eten, drinken en slaap.</a:t>
            </a:r>
          </a:p>
          <a:p>
            <a:r>
              <a:rPr lang="nl-NL" sz="1500" dirty="0"/>
              <a:t>Zonder bevrediging van de primaire behoefte, functioneren mensen niet goed en kunnen ze ziek worden.</a:t>
            </a:r>
          </a:p>
          <a:p>
            <a:endParaRPr lang="nl-NL" sz="1500" dirty="0"/>
          </a:p>
          <a:p>
            <a:r>
              <a:rPr lang="nl-NL" sz="1500" b="1" dirty="0"/>
              <a:t>Behoefte aan veiligheid</a:t>
            </a:r>
          </a:p>
          <a:p>
            <a:r>
              <a:rPr lang="nl-NL" sz="1500" dirty="0"/>
              <a:t>Elk mens is op zoek naar veiligheid, geborgenheid en stabiliteit. Ook de veiligheid van </a:t>
            </a:r>
          </a:p>
          <a:p>
            <a:r>
              <a:rPr lang="nl-NL" sz="1500" dirty="0"/>
              <a:t>een eigen huis valt onder deze behoeftecategorie.</a:t>
            </a:r>
          </a:p>
          <a:p>
            <a:endParaRPr lang="nl-NL" sz="1500" dirty="0"/>
          </a:p>
          <a:p>
            <a:r>
              <a:rPr lang="nl-NL" sz="1500" b="1" dirty="0"/>
              <a:t>Sociale behoefte</a:t>
            </a:r>
          </a:p>
          <a:p>
            <a:r>
              <a:rPr lang="nl-NL" sz="1500" dirty="0"/>
              <a:t>Mensen willen bij een groep horen. Vriendschap, acceptatie, het zorgen voor anderen en intimiteit zijn daarbij van belang.</a:t>
            </a:r>
          </a:p>
          <a:p>
            <a:endParaRPr lang="nl-NL" sz="1500" dirty="0"/>
          </a:p>
          <a:p>
            <a:r>
              <a:rPr lang="nl-NL" sz="1500" b="1" dirty="0"/>
              <a:t>Eigenwaarde</a:t>
            </a:r>
          </a:p>
          <a:p>
            <a:r>
              <a:rPr lang="nl-NL" sz="1500" dirty="0"/>
              <a:t>Zelfrespect is hierbij van cruciaal belang. Pas daarna heeft men behoefte aan waardering, erkenning </a:t>
            </a:r>
          </a:p>
          <a:p>
            <a:r>
              <a:rPr lang="nl-NL" sz="1500" dirty="0"/>
              <a:t>en respect van anderen, voor hetgeen men doet.</a:t>
            </a:r>
          </a:p>
          <a:p>
            <a:endParaRPr lang="nl-NL" sz="1500" dirty="0"/>
          </a:p>
          <a:p>
            <a:r>
              <a:rPr lang="nl-NL" sz="1500" b="1" dirty="0"/>
              <a:t>Zelfontplooiing</a:t>
            </a:r>
          </a:p>
          <a:p>
            <a:r>
              <a:rPr lang="nl-NL" sz="1500" dirty="0"/>
              <a:t>Het ontwikkeling van bepaalde kwaliteiten. Door het volgen van een opleiding of door het uitvoeren van een hobby.</a:t>
            </a:r>
          </a:p>
          <a:p>
            <a:r>
              <a:rPr lang="nl-NL" sz="1500" dirty="0"/>
              <a:t>Maar ook de waardering voor het uitvoeren van vrijwilligerswerk</a:t>
            </a:r>
          </a:p>
          <a:p>
            <a:endParaRPr lang="nl-NL" sz="1500" dirty="0"/>
          </a:p>
          <a:p>
            <a:r>
              <a:rPr lang="nl-NL" sz="1500" b="1" dirty="0"/>
              <a:t>En dan…?</a:t>
            </a:r>
          </a:p>
          <a:p>
            <a:r>
              <a:rPr lang="nl-NL" sz="1500" dirty="0"/>
              <a:t>De mens heeft altijd de drang om zich verder te ontwikkelen en nieuwe behoeften na te jagen </a:t>
            </a:r>
          </a:p>
          <a:p>
            <a:r>
              <a:rPr lang="nl-NL" sz="1500" dirty="0"/>
              <a:t>en zichzelf te verbeteren in de dingen waar hij goed in is.</a:t>
            </a:r>
          </a:p>
        </p:txBody>
      </p:sp>
    </p:spTree>
    <p:extLst>
      <p:ext uri="{BB962C8B-B14F-4D97-AF65-F5344CB8AC3E}">
        <p14:creationId xmlns:p14="http://schemas.microsoft.com/office/powerpoint/2010/main" val="400950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26" y="317454"/>
            <a:ext cx="10515600" cy="1325563"/>
          </a:xfrm>
        </p:spPr>
        <p:txBody>
          <a:bodyPr/>
          <a:lstStyle/>
          <a:p>
            <a:r>
              <a:rPr lang="nl-NL" dirty="0"/>
              <a:t>piramide van Maslow</a:t>
            </a:r>
          </a:p>
        </p:txBody>
      </p:sp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87" y="2968580"/>
            <a:ext cx="5855413" cy="29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D5E252-F31F-4A32-8E5C-93D71B11E1AC}"/>
              </a:ext>
            </a:extLst>
          </p:cNvPr>
          <p:cNvSpPr txBox="1"/>
          <p:nvPr/>
        </p:nvSpPr>
        <p:spPr>
          <a:xfrm>
            <a:off x="635726" y="1643017"/>
            <a:ext cx="114290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Gaat over </a:t>
            </a:r>
            <a:r>
              <a:rPr lang="nl-NL" b="1" dirty="0"/>
              <a:t>behoefte</a:t>
            </a:r>
            <a:r>
              <a:rPr lang="nl-NL" dirty="0"/>
              <a:t> van mensen.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Maslow gaat er vanuit dat een nieuw niveau pas bereikt kan worden, wanneer het voorafgaande niveau bevredigd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is volgens Maslow niet mogelijk om een niveau over te slaan.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kan altijd weer terug vallen naar een ander niveau.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In extreme situaties zoals een oorlog.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/>
              <a:t>In meer normale levenssituatie door dat je gaat verhuizen naar een andere stad. </a:t>
            </a:r>
          </a:p>
        </p:txBody>
      </p:sp>
    </p:spTree>
    <p:extLst>
      <p:ext uri="{BB962C8B-B14F-4D97-AF65-F5344CB8AC3E}">
        <p14:creationId xmlns:p14="http://schemas.microsoft.com/office/powerpoint/2010/main" val="49643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12B1C-8507-7171-E25C-A766636C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FF911-EE29-6186-87E7-4D7F0FEE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alf-Day Private tour to Pyramids of Giza and Sphinx 2022 - Cairo">
            <a:extLst>
              <a:ext uri="{FF2B5EF4-FFF2-40B4-BE49-F238E27FC236}">
                <a16:creationId xmlns:a16="http://schemas.microsoft.com/office/drawing/2014/main" id="{596857EB-7285-64C7-93BE-1023F6F1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838200" y="1825624"/>
            <a:ext cx="773570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823" y="368499"/>
            <a:ext cx="10515600" cy="1325563"/>
          </a:xfrm>
        </p:spPr>
        <p:txBody>
          <a:bodyPr/>
          <a:lstStyle/>
          <a:p>
            <a:r>
              <a:rPr lang="nl-NL" dirty="0"/>
              <a:t>Pure </a:t>
            </a:r>
            <a:r>
              <a:rPr lang="nl-NL" dirty="0" err="1"/>
              <a:t>leisure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08214" y="1196975"/>
          <a:ext cx="8002587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jl-rechts 5"/>
          <p:cNvSpPr/>
          <p:nvPr/>
        </p:nvSpPr>
        <p:spPr>
          <a:xfrm rot="18589943">
            <a:off x="1422345" y="3758326"/>
            <a:ext cx="40324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 rot="13821658">
            <a:off x="6888697" y="3754537"/>
            <a:ext cx="40324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 rot="18686699">
            <a:off x="1674210" y="3140089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Mate van keuzevrijheid</a:t>
            </a:r>
          </a:p>
        </p:txBody>
      </p:sp>
      <p:sp>
        <p:nvSpPr>
          <p:cNvPr id="9" name="Tekstvak 8"/>
          <p:cNvSpPr txBox="1"/>
          <p:nvPr/>
        </p:nvSpPr>
        <p:spPr>
          <a:xfrm rot="2961744">
            <a:off x="7609618" y="4106382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Mate van intrinsieke motivatie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367808" y="612016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figuur: Piramide van vrijetijdservaringen</a:t>
            </a:r>
          </a:p>
        </p:txBody>
      </p:sp>
      <p:sp>
        <p:nvSpPr>
          <p:cNvPr id="11" name="Pijl-rechts 10"/>
          <p:cNvSpPr/>
          <p:nvPr/>
        </p:nvSpPr>
        <p:spPr>
          <a:xfrm rot="2096822">
            <a:off x="3569806" y="497765"/>
            <a:ext cx="2594975" cy="1275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n w="22225">
                  <a:noFill/>
                  <a:prstDash val="solid"/>
                </a:ln>
                <a:solidFill>
                  <a:schemeClr val="tx1"/>
                </a:solidFill>
              </a:rPr>
              <a:t>Volledige keuzevrijheid</a:t>
            </a:r>
          </a:p>
        </p:txBody>
      </p:sp>
    </p:spTree>
    <p:extLst>
      <p:ext uri="{BB962C8B-B14F-4D97-AF65-F5344CB8AC3E}">
        <p14:creationId xmlns:p14="http://schemas.microsoft.com/office/powerpoint/2010/main" val="10470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EBF-4E46-D53B-883C-AAB09481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doen we wat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58DE1-93A7-187E-337B-22C4E94A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444106-5B4F-425A-A3CC-154362F4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7509"/>
            <a:ext cx="8350767" cy="480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70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90688"/>
            <a:ext cx="10056223" cy="4929411"/>
          </a:xfrm>
        </p:spPr>
        <p:txBody>
          <a:bodyPr/>
          <a:lstStyle/>
          <a:p>
            <a:r>
              <a:rPr lang="nl-NL" dirty="0"/>
              <a:t>Jaren ‘80: verval binnensteden, trek naar rand van de stad</a:t>
            </a:r>
          </a:p>
          <a:p>
            <a:r>
              <a:rPr lang="nl-NL" dirty="0"/>
              <a:t>Heden: re-urbanisatie, (her)ontdekken van de binnenstad</a:t>
            </a:r>
          </a:p>
          <a:p>
            <a:pPr lvl="1"/>
            <a:r>
              <a:rPr lang="nl-NL" dirty="0" err="1"/>
              <a:t>Oa</a:t>
            </a:r>
            <a:r>
              <a:rPr lang="nl-NL" dirty="0"/>
              <a:t>. </a:t>
            </a:r>
            <a:r>
              <a:rPr lang="nl-NL" dirty="0" err="1"/>
              <a:t>Gentrification</a:t>
            </a:r>
            <a:r>
              <a:rPr lang="nl-NL" dirty="0"/>
              <a:t>: opknappen oude stadswijken (gewilde plekken)</a:t>
            </a:r>
          </a:p>
        </p:txBody>
      </p:sp>
    </p:spTree>
    <p:extLst>
      <p:ext uri="{BB962C8B-B14F-4D97-AF65-F5344CB8AC3E}">
        <p14:creationId xmlns:p14="http://schemas.microsoft.com/office/powerpoint/2010/main" val="168332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63464"/>
            <a:ext cx="10212977" cy="492941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Stadskern</a:t>
            </a:r>
            <a:r>
              <a:rPr lang="nl-NL" dirty="0"/>
              <a:t>: verzamelplaats voor vrijetijdsvoorzieningen</a:t>
            </a:r>
          </a:p>
          <a:p>
            <a:pPr lvl="1"/>
            <a:r>
              <a:rPr lang="nl-NL" dirty="0"/>
              <a:t>Musea</a:t>
            </a:r>
          </a:p>
          <a:p>
            <a:pPr lvl="1"/>
            <a:r>
              <a:rPr lang="nl-NL" dirty="0"/>
              <a:t>Bioscopen</a:t>
            </a:r>
          </a:p>
          <a:p>
            <a:pPr lvl="1"/>
            <a:r>
              <a:rPr lang="nl-NL" dirty="0"/>
              <a:t>Schouwburgen</a:t>
            </a:r>
          </a:p>
          <a:p>
            <a:pPr lvl="1"/>
            <a:r>
              <a:rPr lang="nl-NL" dirty="0"/>
              <a:t>Horeca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Stadsrand</a:t>
            </a:r>
            <a:r>
              <a:rPr lang="nl-NL" dirty="0"/>
              <a:t>: sportieve, recreatieve en sociaal-culturele voorzieningen</a:t>
            </a:r>
          </a:p>
          <a:p>
            <a:r>
              <a:rPr lang="nl-NL" dirty="0">
                <a:solidFill>
                  <a:srgbClr val="00B050"/>
                </a:solidFill>
              </a:rPr>
              <a:t>Buiten de stad</a:t>
            </a:r>
            <a:r>
              <a:rPr lang="nl-NL" dirty="0"/>
              <a:t>: nieuwe functie industriegebieden</a:t>
            </a:r>
          </a:p>
          <a:p>
            <a:r>
              <a:rPr lang="nl-NL" dirty="0"/>
              <a:t>(Groen binnen en buiten de stad)</a:t>
            </a:r>
          </a:p>
        </p:txBody>
      </p:sp>
    </p:spTree>
    <p:extLst>
      <p:ext uri="{BB962C8B-B14F-4D97-AF65-F5344CB8AC3E}">
        <p14:creationId xmlns:p14="http://schemas.microsoft.com/office/powerpoint/2010/main" val="256889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8DF6C-DB30-7B8D-871C-69F08173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46297-9B3C-CDEE-08F8-0B34C89B2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8ABED8-C9C8-A2DB-7CF3-9AAB9C15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032" y="0"/>
            <a:ext cx="9323936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426E9236-F345-0708-01DE-8480D031B10F}"/>
              </a:ext>
            </a:extLst>
          </p:cNvPr>
          <p:cNvSpPr/>
          <p:nvPr/>
        </p:nvSpPr>
        <p:spPr>
          <a:xfrm>
            <a:off x="3402624" y="733914"/>
            <a:ext cx="5645684" cy="5811715"/>
          </a:xfrm>
          <a:prstGeom prst="ellipse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6CBC0A0-0A77-89B8-8A34-F61AC92AFA5D}"/>
              </a:ext>
            </a:extLst>
          </p:cNvPr>
          <p:cNvSpPr/>
          <p:nvPr/>
        </p:nvSpPr>
        <p:spPr>
          <a:xfrm>
            <a:off x="4819550" y="2187013"/>
            <a:ext cx="2811832" cy="2905516"/>
          </a:xfrm>
          <a:prstGeom prst="ellipse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B3DDE5-7287-BBE6-7956-2B1D6C408F79}"/>
              </a:ext>
            </a:extLst>
          </p:cNvPr>
          <p:cNvSpPr/>
          <p:nvPr/>
        </p:nvSpPr>
        <p:spPr>
          <a:xfrm>
            <a:off x="5626655" y="3048995"/>
            <a:ext cx="1197621" cy="118155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6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068"/>
          </a:xfrm>
        </p:spPr>
        <p:txBody>
          <a:bodyPr/>
          <a:lstStyle/>
          <a:p>
            <a:r>
              <a:rPr lang="nl-NL" dirty="0"/>
              <a:t>Leisure in Nijmegen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5" y="1344193"/>
            <a:ext cx="4175819" cy="2512016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5" y="4025588"/>
            <a:ext cx="4824536" cy="220512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9" y="4025588"/>
            <a:ext cx="2404792" cy="251300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17" y="1344192"/>
            <a:ext cx="3771868" cy="25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>
            <a:normAutofit fontScale="90000"/>
          </a:bodyPr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" y="1224926"/>
            <a:ext cx="4627919" cy="260320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72" y="3893215"/>
            <a:ext cx="3813460" cy="2759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" y="3901672"/>
            <a:ext cx="4890120" cy="2750693"/>
          </a:xfrm>
          <a:prstGeom prst="rect">
            <a:avLst/>
          </a:prstGeom>
        </p:spPr>
      </p:pic>
      <p:pic>
        <p:nvPicPr>
          <p:cNvPr id="2050" name="Picture 2" descr="Ik neem mijn werk mee naar huis in de wijk Jutphaas - Over Morgen">
            <a:extLst>
              <a:ext uri="{FF2B5EF4-FFF2-40B4-BE49-F238E27FC236}">
                <a16:creationId xmlns:a16="http://schemas.microsoft.com/office/drawing/2014/main" id="{B67DC6DE-CE6E-1E37-06BD-B096F9E1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2" y="1224926"/>
            <a:ext cx="5206408" cy="26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bieb sGravenhout (@minibiebgrhout) / Twitter">
            <a:extLst>
              <a:ext uri="{FF2B5EF4-FFF2-40B4-BE49-F238E27FC236}">
                <a16:creationId xmlns:a16="http://schemas.microsoft.com/office/drawing/2014/main" id="{480DF2B8-8DBF-130F-5D93-81A31B46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954" y="2847067"/>
            <a:ext cx="1900370" cy="25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9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2 – vrijetijdsgedrag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65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piramide van Maslow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piramide van leisure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structuur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67377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7" y="1489670"/>
            <a:ext cx="4825529" cy="2703891"/>
          </a:xfrm>
        </p:spPr>
      </p:pic>
      <p:pic>
        <p:nvPicPr>
          <p:cNvPr id="1026" name="Picture 2" descr="Eerste Cruyff Court mogelijk in Kuyperwijk | Delft | AD.nl">
            <a:extLst>
              <a:ext uri="{FF2B5EF4-FFF2-40B4-BE49-F238E27FC236}">
                <a16:creationId xmlns:a16="http://schemas.microsoft.com/office/drawing/2014/main" id="{5C1BA9D9-DC1F-C982-E92D-1B1C4324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7" y="4320949"/>
            <a:ext cx="3485342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tis studiebeurs bij baan op Krajicek-court Roosendaal | Roosendaal |  bndestem.nl">
            <a:extLst>
              <a:ext uri="{FF2B5EF4-FFF2-40B4-BE49-F238E27FC236}">
                <a16:creationId xmlns:a16="http://schemas.microsoft.com/office/drawing/2014/main" id="{A5B6932F-5150-5161-D79F-18BC93CD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4" y="4277228"/>
            <a:ext cx="3549702" cy="23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besteding: bijna alles kan, en niets hoeft">
            <a:extLst>
              <a:ext uri="{FF2B5EF4-FFF2-40B4-BE49-F238E27FC236}">
                <a16:creationId xmlns:a16="http://schemas.microsoft.com/office/drawing/2014/main" id="{2A4C5300-4E44-9105-3158-11B17AC2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61" y="1489670"/>
            <a:ext cx="5917737" cy="2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4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Leisure in Tilburg</a:t>
            </a:r>
          </a:p>
        </p:txBody>
      </p:sp>
      <p:pic>
        <p:nvPicPr>
          <p:cNvPr id="3074" name="Picture 2" descr="TextielMuseum Tilburg - Tilburg.com">
            <a:extLst>
              <a:ext uri="{FF2B5EF4-FFF2-40B4-BE49-F238E27FC236}">
                <a16:creationId xmlns:a16="http://schemas.microsoft.com/office/drawing/2014/main" id="{1A40BB04-2869-4B2E-BD38-E5495A20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-1"/>
            <a:ext cx="4792717" cy="33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4110446" y="3000784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textielmuseum</a:t>
            </a:r>
          </a:p>
        </p:txBody>
      </p:sp>
      <p:pic>
        <p:nvPicPr>
          <p:cNvPr id="3076" name="Picture 4" descr="Dit doolhof in Tilburg moet op je bucketlist: Doloris Meta Maze |  WeAreTravellers">
            <a:extLst>
              <a:ext uri="{FF2B5EF4-FFF2-40B4-BE49-F238E27FC236}">
                <a16:creationId xmlns:a16="http://schemas.microsoft.com/office/drawing/2014/main" id="{A9472EEB-28E7-424F-A8D1-E2CAD19F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07944" cy="60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B2F77B7-BCF2-48B7-9777-C99A7BD11588}"/>
              </a:ext>
            </a:extLst>
          </p:cNvPr>
          <p:cNvSpPr txBox="1"/>
          <p:nvPr/>
        </p:nvSpPr>
        <p:spPr>
          <a:xfrm>
            <a:off x="2075620" y="5533941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Doloris</a:t>
            </a:r>
            <a:r>
              <a:rPr lang="nl-NL" dirty="0">
                <a:solidFill>
                  <a:schemeClr val="bg1"/>
                </a:solidFill>
              </a:rPr>
              <a:t> meta </a:t>
            </a:r>
            <a:r>
              <a:rPr lang="nl-NL" dirty="0" err="1">
                <a:solidFill>
                  <a:schemeClr val="bg1"/>
                </a:solidFill>
              </a:rPr>
              <a:t>maze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8" name="Picture 6" descr="Tilburg - Gravelrides.cc">
            <a:extLst>
              <a:ext uri="{FF2B5EF4-FFF2-40B4-BE49-F238E27FC236}">
                <a16:creationId xmlns:a16="http://schemas.microsoft.com/office/drawing/2014/main" id="{BDEA01D8-1B01-4289-942A-B538BAE2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3370116"/>
            <a:ext cx="3962088" cy="26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603594" y="5594014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rondom de stad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44A9E2A-50FB-4049-820E-8145FCA9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50" y="3370117"/>
            <a:ext cx="3962088" cy="26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944C322-93E7-4FE1-8FEF-4642522A71E6}"/>
              </a:ext>
            </a:extLst>
          </p:cNvPr>
          <p:cNvSpPr txBox="1"/>
          <p:nvPr/>
        </p:nvSpPr>
        <p:spPr>
          <a:xfrm>
            <a:off x="7964950" y="370772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Lochal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42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nkelcentrum Heyhoef viert jubileumweekend - Tilburg.com">
            <a:extLst>
              <a:ext uri="{FF2B5EF4-FFF2-40B4-BE49-F238E27FC236}">
                <a16:creationId xmlns:a16="http://schemas.microsoft.com/office/drawing/2014/main" id="{B3E1F59C-40DA-4B2B-8ADC-7EFFA4B2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3" y="0"/>
            <a:ext cx="5100109" cy="28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Vrijetijdbesteding in </a:t>
            </a:r>
            <a:r>
              <a:rPr lang="nl-NL" dirty="0" err="1"/>
              <a:t>Tilburgsewijken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1310065" y="5035"/>
            <a:ext cx="38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Winkelcentrum </a:t>
            </a:r>
            <a:r>
              <a:rPr lang="nl-NL" dirty="0" err="1">
                <a:solidFill>
                  <a:schemeClr val="bg1"/>
                </a:solidFill>
              </a:rPr>
              <a:t>Heyhoef</a:t>
            </a:r>
            <a:r>
              <a:rPr lang="nl-NL" dirty="0">
                <a:solidFill>
                  <a:schemeClr val="bg1"/>
                </a:solidFill>
              </a:rPr>
              <a:t>, jubileumfeest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838725" y="2446786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om de stad</a:t>
            </a:r>
          </a:p>
        </p:txBody>
      </p:sp>
      <p:pic>
        <p:nvPicPr>
          <p:cNvPr id="5124" name="Picture 4" descr="Stadsbos013 - Gemeente wil meer toestaan, Provincie minder • Tilburgers.nl  • Economie">
            <a:extLst>
              <a:ext uri="{FF2B5EF4-FFF2-40B4-BE49-F238E27FC236}">
                <a16:creationId xmlns:a16="http://schemas.microsoft.com/office/drawing/2014/main" id="{AEA37816-03E8-47CE-A0D4-19E606C4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5776"/>
            <a:ext cx="5085806" cy="33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148BCFB-667F-42E7-BB5F-B0187D137082}"/>
              </a:ext>
            </a:extLst>
          </p:cNvPr>
          <p:cNvSpPr txBox="1"/>
          <p:nvPr/>
        </p:nvSpPr>
        <p:spPr>
          <a:xfrm>
            <a:off x="0" y="5731552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Stadsbos 013</a:t>
            </a:r>
          </a:p>
        </p:txBody>
      </p:sp>
      <p:pic>
        <p:nvPicPr>
          <p:cNvPr id="5126" name="Picture 6" descr="Graffiti in Tilburg, met street-art route - Anne Travel Foodie">
            <a:extLst>
              <a:ext uri="{FF2B5EF4-FFF2-40B4-BE49-F238E27FC236}">
                <a16:creationId xmlns:a16="http://schemas.microsoft.com/office/drawing/2014/main" id="{D2B84DFB-918F-489A-A3E8-000D4F30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-11797"/>
            <a:ext cx="5100109" cy="2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D7B74EB-92AA-42A4-A760-9CE8A8C9E22E}"/>
              </a:ext>
            </a:extLst>
          </p:cNvPr>
          <p:cNvSpPr txBox="1"/>
          <p:nvPr/>
        </p:nvSpPr>
        <p:spPr>
          <a:xfrm>
            <a:off x="5257800" y="26705"/>
            <a:ext cx="26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Hall of Fame, o.a. skatehal</a:t>
            </a:r>
          </a:p>
        </p:txBody>
      </p:sp>
      <p:pic>
        <p:nvPicPr>
          <p:cNvPr id="5128" name="Picture 8" descr="Meer straat- en buurtfeesten? | Stokhasselt Tilburg">
            <a:extLst>
              <a:ext uri="{FF2B5EF4-FFF2-40B4-BE49-F238E27FC236}">
                <a16:creationId xmlns:a16="http://schemas.microsoft.com/office/drawing/2014/main" id="{BCE4FE68-DCFC-42BA-9542-3A974408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85701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A550A0F-B36D-4311-9EF2-E5F9004A43AF}"/>
              </a:ext>
            </a:extLst>
          </p:cNvPr>
          <p:cNvSpPr txBox="1"/>
          <p:nvPr/>
        </p:nvSpPr>
        <p:spPr>
          <a:xfrm>
            <a:off x="5159132" y="2930459"/>
            <a:ext cx="277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Buurtfeest, wijk </a:t>
            </a:r>
            <a:r>
              <a:rPr lang="nl-NL" dirty="0" err="1">
                <a:solidFill>
                  <a:schemeClr val="bg1"/>
                </a:solidFill>
              </a:rPr>
              <a:t>Stokhasselt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7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1B1C6-B808-E71C-78C0-17BFC0E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39A6-7946-11BD-3158-04DC46EB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Welke doelgroepen ondernemen vrijetijdsactiviteiten in de stad?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LINK Microsoft Whiteboard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30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1B1C6-B808-E71C-78C0-17BFC0E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2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39A6-7946-11BD-3158-04DC46EB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Welke soorten vrijetijdsactiviteiten kan je onderscheiden?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LINK Microsoft Whiteboard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30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1B1C6-B808-E71C-78C0-17BFC0E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Analyseer VT in de stad: </a:t>
            </a:r>
            <a:r>
              <a:rPr lang="nl-NL" b="1" dirty="0"/>
              <a:t>opdracht 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39A6-7946-11BD-3158-04DC46EB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Welke </a:t>
            </a:r>
            <a:r>
              <a:rPr lang="nl-NL" b="1" dirty="0">
                <a:solidFill>
                  <a:srgbClr val="FFC000"/>
                </a:solidFill>
              </a:rPr>
              <a:t>unieke</a:t>
            </a:r>
            <a:r>
              <a:rPr lang="nl-NL" dirty="0"/>
              <a:t> vrijetijdsactiviteiten zijn er in deze steden?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krijg 10 minuten om dit op te zoeken en 1,5 minuut om het te presenteren aan je klas.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Groep 1 - Groningen</a:t>
            </a:r>
          </a:p>
          <a:p>
            <a:pPr marL="0" indent="0">
              <a:buNone/>
            </a:pPr>
            <a:r>
              <a:rPr lang="nl-NL" dirty="0"/>
              <a:t>Groep 2 - Maastricht</a:t>
            </a:r>
          </a:p>
          <a:p>
            <a:pPr marL="0" indent="0">
              <a:buNone/>
            </a:pPr>
            <a:r>
              <a:rPr lang="nl-NL" dirty="0"/>
              <a:t>Groep 3 - Brussel</a:t>
            </a:r>
          </a:p>
          <a:p>
            <a:pPr marL="0" indent="0">
              <a:buNone/>
            </a:pPr>
            <a:r>
              <a:rPr lang="nl-NL" dirty="0"/>
              <a:t>Groep 4 - Luxemburg</a:t>
            </a:r>
          </a:p>
        </p:txBody>
      </p:sp>
    </p:spTree>
    <p:extLst>
      <p:ext uri="{BB962C8B-B14F-4D97-AF65-F5344CB8AC3E}">
        <p14:creationId xmlns:p14="http://schemas.microsoft.com/office/powerpoint/2010/main" val="14647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F3410-87FD-B5EC-A2EB-241F5D22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242C6-F8D7-F521-6AAB-AF910418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17436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Groningen</a:t>
            </a:r>
          </a:p>
          <a:p>
            <a:pPr marL="0" indent="0">
              <a:buNone/>
            </a:pPr>
            <a:r>
              <a:rPr lang="nl-NL" dirty="0" err="1"/>
              <a:t>Laoisa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Luna</a:t>
            </a:r>
          </a:p>
          <a:p>
            <a:pPr marL="0" indent="0">
              <a:buNone/>
            </a:pPr>
            <a:r>
              <a:rPr lang="nl-NL" dirty="0" err="1"/>
              <a:t>Neveah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Simon</a:t>
            </a:r>
          </a:p>
          <a:p>
            <a:pPr marL="0" indent="0">
              <a:buNone/>
            </a:pPr>
            <a:r>
              <a:rPr lang="nl-NL" dirty="0" err="1"/>
              <a:t>Boas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C47DBDE-1C1A-39C9-55F4-C443DFBE5C47}"/>
              </a:ext>
            </a:extLst>
          </p:cNvPr>
          <p:cNvSpPr txBox="1">
            <a:spLocks/>
          </p:cNvSpPr>
          <p:nvPr/>
        </p:nvSpPr>
        <p:spPr>
          <a:xfrm>
            <a:off x="2955636" y="1825625"/>
            <a:ext cx="2117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Maastricht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Jasper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Amy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Max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Roos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CE4109-8A0E-FF90-B210-9FBB8A1CDD54}"/>
              </a:ext>
            </a:extLst>
          </p:cNvPr>
          <p:cNvSpPr txBox="1">
            <a:spLocks/>
          </p:cNvSpPr>
          <p:nvPr/>
        </p:nvSpPr>
        <p:spPr>
          <a:xfrm>
            <a:off x="5073072" y="1825625"/>
            <a:ext cx="2117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Brussel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Mees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Imke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Maud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Cas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A8777CD-6BDC-0240-28A8-D109AEA05DF0}"/>
              </a:ext>
            </a:extLst>
          </p:cNvPr>
          <p:cNvSpPr txBox="1">
            <a:spLocks/>
          </p:cNvSpPr>
          <p:nvPr/>
        </p:nvSpPr>
        <p:spPr>
          <a:xfrm>
            <a:off x="7190508" y="1825625"/>
            <a:ext cx="2117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Luxemburg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Luke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Julian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Finn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163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F3410-87FD-B5EC-A2EB-241F5D22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242C6-F8D7-F521-6AAB-AF910418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17436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Groningen</a:t>
            </a:r>
          </a:p>
          <a:p>
            <a:pPr marL="0" indent="0">
              <a:buNone/>
            </a:pPr>
            <a:r>
              <a:rPr lang="nl-NL" dirty="0"/>
              <a:t>Willem</a:t>
            </a:r>
          </a:p>
          <a:p>
            <a:pPr marL="0" indent="0">
              <a:buNone/>
            </a:pPr>
            <a:r>
              <a:rPr lang="nl-NL" dirty="0"/>
              <a:t>Fleur</a:t>
            </a:r>
          </a:p>
          <a:p>
            <a:pPr marL="0" indent="0">
              <a:buNone/>
            </a:pPr>
            <a:r>
              <a:rPr lang="nl-NL" dirty="0" err="1"/>
              <a:t>Jouri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Lieke</a:t>
            </a:r>
          </a:p>
          <a:p>
            <a:pPr marL="0" indent="0">
              <a:buNone/>
            </a:pPr>
            <a:r>
              <a:rPr lang="nl-NL" dirty="0"/>
              <a:t>Jens</a:t>
            </a:r>
          </a:p>
          <a:p>
            <a:pPr marL="0" indent="0">
              <a:buNone/>
            </a:pPr>
            <a:r>
              <a:rPr lang="nl-NL" dirty="0"/>
              <a:t>Paul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C47DBDE-1C1A-39C9-55F4-C443DFBE5C47}"/>
              </a:ext>
            </a:extLst>
          </p:cNvPr>
          <p:cNvSpPr txBox="1">
            <a:spLocks/>
          </p:cNvSpPr>
          <p:nvPr/>
        </p:nvSpPr>
        <p:spPr>
          <a:xfrm>
            <a:off x="2955636" y="1825625"/>
            <a:ext cx="2117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Maastricht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Jinthe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Brent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Melle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Boaz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Teun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CE4109-8A0E-FF90-B210-9FBB8A1CDD54}"/>
              </a:ext>
            </a:extLst>
          </p:cNvPr>
          <p:cNvSpPr txBox="1">
            <a:spLocks/>
          </p:cNvSpPr>
          <p:nvPr/>
        </p:nvSpPr>
        <p:spPr>
          <a:xfrm>
            <a:off x="5073072" y="1825625"/>
            <a:ext cx="2117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Brussel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Merel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Berend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Malou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Dairo</a:t>
            </a: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Tim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A8777CD-6BDC-0240-28A8-D109AEA05DF0}"/>
              </a:ext>
            </a:extLst>
          </p:cNvPr>
          <p:cNvSpPr txBox="1">
            <a:spLocks/>
          </p:cNvSpPr>
          <p:nvPr/>
        </p:nvSpPr>
        <p:spPr>
          <a:xfrm>
            <a:off x="7190508" y="1825625"/>
            <a:ext cx="2117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Luxemburg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Luke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Julian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Finn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Axel</a:t>
            </a:r>
          </a:p>
        </p:txBody>
      </p:sp>
    </p:spTree>
    <p:extLst>
      <p:ext uri="{BB962C8B-B14F-4D97-AF65-F5344CB8AC3E}">
        <p14:creationId xmlns:p14="http://schemas.microsoft.com/office/powerpoint/2010/main" val="139455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F73A7-D29F-299A-5446-8254B714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pak je dit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3AD651-884C-4A14-1B86-83DAC9363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/>
              <a:t>Tripadvisor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Yelp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Dagjeuit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Google </a:t>
            </a:r>
            <a:r>
              <a:rPr lang="nl-NL" dirty="0" err="1"/>
              <a:t>Maps</a:t>
            </a:r>
            <a:r>
              <a:rPr lang="nl-NL" dirty="0"/>
              <a:t> + zoekwoord &gt; gebied doorzoeken</a:t>
            </a:r>
          </a:p>
          <a:p>
            <a:pPr marL="0" indent="0">
              <a:buNone/>
            </a:pPr>
            <a:r>
              <a:rPr lang="nl-NL" dirty="0" err="1"/>
              <a:t>Lonely</a:t>
            </a:r>
            <a:r>
              <a:rPr lang="nl-NL" dirty="0"/>
              <a:t> </a:t>
            </a:r>
            <a:r>
              <a:rPr lang="nl-NL" dirty="0" err="1"/>
              <a:t>Planet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ANWB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Google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……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Houd rekening met de cultuur van de regio/het land en de verschillende lagen van de stad.</a:t>
            </a:r>
          </a:p>
        </p:txBody>
      </p:sp>
    </p:spTree>
    <p:extLst>
      <p:ext uri="{BB962C8B-B14F-4D97-AF65-F5344CB8AC3E}">
        <p14:creationId xmlns:p14="http://schemas.microsoft.com/office/powerpoint/2010/main" val="79873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wering &amp;#39;how are you&amp;#39; amid COVID-19 and election stress - Los Angeles  Times">
            <a:extLst>
              <a:ext uri="{FF2B5EF4-FFF2-40B4-BE49-F238E27FC236}">
                <a16:creationId xmlns:a16="http://schemas.microsoft.com/office/drawing/2014/main" id="{DBC63F31-1AB2-4BE7-9AC2-638CCB41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8413" b="-1"/>
          <a:stretch/>
        </p:blipFill>
        <p:spPr bwMode="auto">
          <a:xfrm>
            <a:off x="20" y="431"/>
            <a:ext cx="8684206" cy="68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324A0-832C-4BF0-9E6C-7BAE6516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75" y="652220"/>
            <a:ext cx="2942813" cy="5553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Wil je </a:t>
            </a: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delen</a:t>
            </a:r>
            <a:r>
              <a:rPr lang="en-US" sz="2000" b="1" dirty="0"/>
              <a:t>?</a:t>
            </a:r>
            <a:br>
              <a:rPr lang="en-US" sz="2000" dirty="0"/>
            </a:br>
            <a:r>
              <a:rPr lang="en-US" sz="2000" dirty="0" err="1"/>
              <a:t>positief</a:t>
            </a:r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minder </a:t>
            </a:r>
            <a:r>
              <a:rPr lang="en-US" sz="2000" dirty="0" err="1"/>
              <a:t>positief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waar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/</a:t>
            </a:r>
            <a:r>
              <a:rPr lang="en-US" sz="2000" b="1" dirty="0" err="1"/>
              <a:t>wij</a:t>
            </a:r>
            <a:r>
              <a:rPr lang="en-US" sz="2000" b="1" dirty="0"/>
              <a:t> </a:t>
            </a:r>
            <a:r>
              <a:rPr lang="en-US" sz="2000" b="1" dirty="0" err="1"/>
              <a:t>rekening</a:t>
            </a:r>
            <a:r>
              <a:rPr lang="en-US" sz="2000" b="1" dirty="0"/>
              <a:t> mee </a:t>
            </a:r>
            <a:r>
              <a:rPr lang="en-US" sz="2000" b="1" dirty="0" err="1"/>
              <a:t>moeten</a:t>
            </a:r>
            <a:r>
              <a:rPr lang="en-US" sz="2000" b="1" dirty="0"/>
              <a:t> </a:t>
            </a:r>
            <a:r>
              <a:rPr lang="en-US" sz="2000" b="1" dirty="0" err="1"/>
              <a:t>houden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8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 dirty="0"/>
              <a:t>Enquête: wat vond je van de Floriade?</a:t>
            </a:r>
          </a:p>
          <a:p>
            <a:r>
              <a:rPr lang="nl-NL" sz="2000" dirty="0"/>
              <a:t>Korte herhaling twee weken geleden</a:t>
            </a:r>
          </a:p>
          <a:p>
            <a:r>
              <a:rPr lang="nl-NL" sz="2000" dirty="0"/>
              <a:t>We gaan het hebben over piramides</a:t>
            </a:r>
          </a:p>
          <a:p>
            <a:r>
              <a:rPr lang="nl-NL" sz="2000" dirty="0"/>
              <a:t>Leisure in en om de stad</a:t>
            </a:r>
          </a:p>
          <a:p>
            <a:r>
              <a:rPr lang="nl-NL" sz="2000" dirty="0"/>
              <a:t>Opdracht </a:t>
            </a:r>
            <a:r>
              <a:rPr lang="nl-NL" sz="2000" dirty="0" err="1"/>
              <a:t>city</a:t>
            </a:r>
            <a:r>
              <a:rPr lang="nl-NL" sz="2000" dirty="0"/>
              <a:t> leisure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6146" name="Picture 2" descr="Half-Day Private tour to Pyramids of Giza and Sphinx 2022 - Cairo">
            <a:extLst>
              <a:ext uri="{FF2B5EF4-FFF2-40B4-BE49-F238E27FC236}">
                <a16:creationId xmlns:a16="http://schemas.microsoft.com/office/drawing/2014/main" id="{ACFE2232-4728-4A7E-8C6D-6BC7AA3A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3763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8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E8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Leerdoelen - les 2 – vrijetijd en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 lvl="0"/>
            <a:r>
              <a:rPr lang="nl-NL" sz="1600" dirty="0"/>
              <a:t>Weet je wat de piramide van Maslow is.</a:t>
            </a:r>
          </a:p>
          <a:p>
            <a:pPr lvl="0"/>
            <a:r>
              <a:rPr lang="nl-NL" sz="1600" dirty="0"/>
              <a:t>Kan je de piramide van Maslow uitleggen in relatie tot vrije tijd.</a:t>
            </a:r>
          </a:p>
          <a:p>
            <a:pPr lvl="0"/>
            <a:r>
              <a:rPr lang="nl-NL" sz="1600" dirty="0"/>
              <a:t>Weet je wat de piramide van leisure (vrijetijdservaring) is.</a:t>
            </a:r>
          </a:p>
          <a:p>
            <a:r>
              <a:rPr lang="nl-NL" sz="1600" dirty="0"/>
              <a:t>Kan je de piramide van vrijetijdservaring toelichten.</a:t>
            </a:r>
          </a:p>
          <a:p>
            <a:r>
              <a:rPr lang="nl-NL" sz="1600" dirty="0"/>
              <a:t>Je kan het belang van recreatie in de stad uitleggen en voorbeelden geven op stad en wijkniveau. </a:t>
            </a:r>
          </a:p>
          <a:p>
            <a:r>
              <a:rPr lang="nl-NL" sz="1600" dirty="0"/>
              <a:t>Je kan recreatie in de stad toelichten op basis van geografische kenmerken. 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8003232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b="1" dirty="0">
                <a:latin typeface="Arial"/>
                <a:cs typeface="Arial"/>
              </a:rPr>
              <a:t>Stadskern:</a:t>
            </a:r>
            <a:r>
              <a:rPr lang="nl-NL" sz="1800" dirty="0">
                <a:latin typeface="Arial"/>
                <a:cs typeface="Arial"/>
              </a:rPr>
              <a:t> verzamelplaats voor vrijetijdsvoorzieningen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Musea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Bioscopen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Schouwburgen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(Horeca)</a:t>
            </a:r>
          </a:p>
          <a:p>
            <a:r>
              <a:rPr lang="nl-NL" sz="1800" b="1" dirty="0">
                <a:latin typeface="Arial"/>
                <a:cs typeface="Arial"/>
              </a:rPr>
              <a:t>Stadsrand: </a:t>
            </a:r>
            <a:r>
              <a:rPr lang="nl-NL" sz="1800" dirty="0">
                <a:latin typeface="Arial"/>
                <a:cs typeface="Arial"/>
              </a:rPr>
              <a:t>sportieve, recreatieve en sociaal-culturele voorzieningen</a:t>
            </a:r>
          </a:p>
          <a:p>
            <a:r>
              <a:rPr lang="nl-NL" sz="1800" b="1" dirty="0">
                <a:latin typeface="Arial"/>
                <a:cs typeface="Arial"/>
              </a:rPr>
              <a:t>Buiten de stad:</a:t>
            </a:r>
            <a:r>
              <a:rPr lang="nl-NL" sz="1800" dirty="0">
                <a:latin typeface="Arial"/>
                <a:cs typeface="Arial"/>
              </a:rPr>
              <a:t> nieuwe functie industriegebieden</a:t>
            </a:r>
          </a:p>
          <a:p>
            <a:r>
              <a:rPr lang="nl-NL" sz="1800" dirty="0">
                <a:latin typeface="Arial"/>
                <a:cs typeface="Arial"/>
              </a:rPr>
              <a:t>(Groen binnen en buiten de stad)</a:t>
            </a:r>
          </a:p>
        </p:txBody>
      </p:sp>
    </p:spTree>
    <p:extLst>
      <p:ext uri="{BB962C8B-B14F-4D97-AF65-F5344CB8AC3E}">
        <p14:creationId xmlns:p14="http://schemas.microsoft.com/office/powerpoint/2010/main" val="33710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12B1C-8507-7171-E25C-A766636C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FF911-EE29-6186-87E7-4D7F0FEE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alf-Day Private tour to Pyramids of Giza and Sphinx 2022 - Cairo">
            <a:extLst>
              <a:ext uri="{FF2B5EF4-FFF2-40B4-BE49-F238E27FC236}">
                <a16:creationId xmlns:a16="http://schemas.microsoft.com/office/drawing/2014/main" id="{596857EB-7285-64C7-93BE-1023F6F1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838200" y="1825624"/>
            <a:ext cx="773570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0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62" y="63060"/>
            <a:ext cx="13544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26" y="317454"/>
            <a:ext cx="10515600" cy="1325563"/>
          </a:xfrm>
        </p:spPr>
        <p:txBody>
          <a:bodyPr/>
          <a:lstStyle/>
          <a:p>
            <a:r>
              <a:rPr lang="nl-NL" dirty="0"/>
              <a:t>piramide van Maslow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D5E252-F31F-4A32-8E5C-93D71B11E1AC}"/>
              </a:ext>
            </a:extLst>
          </p:cNvPr>
          <p:cNvSpPr txBox="1"/>
          <p:nvPr/>
        </p:nvSpPr>
        <p:spPr>
          <a:xfrm>
            <a:off x="635726" y="1643017"/>
            <a:ext cx="106992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Is ontwikkeld door psycholoog Abraham Maslow.</a:t>
            </a:r>
          </a:p>
          <a:p>
            <a:endParaRPr lang="nl-NL" dirty="0"/>
          </a:p>
          <a:p>
            <a:r>
              <a:rPr lang="nl-NL" dirty="0"/>
              <a:t>Gaat over </a:t>
            </a:r>
            <a:r>
              <a:rPr lang="nl-NL" b="1" dirty="0"/>
              <a:t>behoefte</a:t>
            </a:r>
            <a:r>
              <a:rPr lang="nl-NL" dirty="0"/>
              <a:t> en </a:t>
            </a:r>
            <a:r>
              <a:rPr lang="nl-NL" b="1" dirty="0"/>
              <a:t>motivatie</a:t>
            </a:r>
            <a:r>
              <a:rPr lang="nl-NL" dirty="0"/>
              <a:t> van mensen; wat heb je nodig, wat wil je?</a:t>
            </a:r>
          </a:p>
          <a:p>
            <a:r>
              <a:rPr lang="nl-NL" dirty="0"/>
              <a:t>Wat motiveert mensen, wat is hun drijfveer om zo goed mogelijk te leven of hun werk goed te doen?</a:t>
            </a:r>
          </a:p>
          <a:p>
            <a:r>
              <a:rPr lang="nl-NL" dirty="0"/>
              <a:t>Op wat voor manier kunnen zij gestimuleerd worden om nog beter te presteren?</a:t>
            </a:r>
          </a:p>
          <a:p>
            <a:endParaRPr lang="nl-NL" dirty="0"/>
          </a:p>
          <a:p>
            <a:r>
              <a:rPr lang="nl-NL" dirty="0"/>
              <a:t>De onderste behoeftecategorie van de piramide van Maslow is het fundament van de piramide. </a:t>
            </a:r>
          </a:p>
          <a:p>
            <a:r>
              <a:rPr lang="nl-NL" dirty="0"/>
              <a:t>Van hieruit start het menselijk behoeftepatroon. Deze primaire basisbehoeften gelden voor iedereen. </a:t>
            </a:r>
          </a:p>
          <a:p>
            <a:endParaRPr lang="nl-NL" dirty="0"/>
          </a:p>
          <a:p>
            <a:r>
              <a:rPr lang="nl-NL" dirty="0"/>
              <a:t>Hoe hoger men in de piramide van Maslow opklimt, hoe moeilijker het wordt om deze behoeften te bevredigen.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57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7691CD4-6E42-4E83-BF8D-8DF7B3E4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38" y="1690688"/>
            <a:ext cx="8266112" cy="43913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Maslow</a:t>
            </a:r>
          </a:p>
        </p:txBody>
      </p:sp>
      <p:pic>
        <p:nvPicPr>
          <p:cNvPr id="1026" name="Picture 2" descr="De Piramide van Maslow en het vervullen van behoeften">
            <a:extLst>
              <a:ext uri="{FF2B5EF4-FFF2-40B4-BE49-F238E27FC236}">
                <a16:creationId xmlns:a16="http://schemas.microsoft.com/office/drawing/2014/main" id="{7E1F5286-B69F-4014-859A-5235B927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186"/>
            <a:ext cx="75057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DB62705-8BF1-4750-8189-0007052170EB}"/>
              </a:ext>
            </a:extLst>
          </p:cNvPr>
          <p:cNvSpPr/>
          <p:nvPr/>
        </p:nvSpPr>
        <p:spPr>
          <a:xfrm>
            <a:off x="2448910" y="1408386"/>
            <a:ext cx="8597462" cy="34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87A6326-2FD3-444C-8FA4-4BC0929B50C8}"/>
              </a:ext>
            </a:extLst>
          </p:cNvPr>
          <p:cNvSpPr/>
          <p:nvPr/>
        </p:nvSpPr>
        <p:spPr>
          <a:xfrm>
            <a:off x="2531641" y="5555660"/>
            <a:ext cx="8597462" cy="526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44006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840</TotalTime>
  <Words>948</Words>
  <Application>Microsoft Office PowerPoint</Application>
  <PresentationFormat>Breedbeeld</PresentationFormat>
  <Paragraphs>220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Yuverta_blanco</vt:lpstr>
      <vt:lpstr>Inrichting van een gebied</vt:lpstr>
      <vt:lpstr>PowerPoint-presentatie</vt:lpstr>
      <vt:lpstr>PowerPoint-presentatie</vt:lpstr>
      <vt:lpstr>Vandaag</vt:lpstr>
      <vt:lpstr>Leerdoelen - les 2 – vrijetijd en recreatie in de stad</vt:lpstr>
      <vt:lpstr>Leisure in de stad</vt:lpstr>
      <vt:lpstr>Piramide 1</vt:lpstr>
      <vt:lpstr>piramide van Maslow</vt:lpstr>
      <vt:lpstr>piramide van Maslow</vt:lpstr>
      <vt:lpstr>piramide van Maslow</vt:lpstr>
      <vt:lpstr>piramide van Maslow</vt:lpstr>
      <vt:lpstr>Piramide 2</vt:lpstr>
      <vt:lpstr>Pure leisure</vt:lpstr>
      <vt:lpstr>Waarom doen we wat we doen?</vt:lpstr>
      <vt:lpstr>Leisure in de stad</vt:lpstr>
      <vt:lpstr>Leisure in de stad</vt:lpstr>
      <vt:lpstr>PowerPoint-presentatie</vt:lpstr>
      <vt:lpstr>Leisure in Nijmegen</vt:lpstr>
      <vt:lpstr>Vrijetijdsbesteding op wijkniveau</vt:lpstr>
      <vt:lpstr>Vrijetijdsbesteding op wijkniveau</vt:lpstr>
      <vt:lpstr>Leisure in Tilburg</vt:lpstr>
      <vt:lpstr>Vrijetijdbesteding in Tilburgsewijken</vt:lpstr>
      <vt:lpstr>Analyseer VT in de stad: opdracht 1</vt:lpstr>
      <vt:lpstr>Analyseer VT in de stad: opdracht 2</vt:lpstr>
      <vt:lpstr>Analyseer VT in de stad: opdracht 3</vt:lpstr>
      <vt:lpstr>1A</vt:lpstr>
      <vt:lpstr>1B</vt:lpstr>
      <vt:lpstr>Hoe pak je dit aan?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Tim Lagas</dc:creator>
  <cp:lastModifiedBy>Tim Lagas</cp:lastModifiedBy>
  <cp:revision>1</cp:revision>
  <dcterms:created xsi:type="dcterms:W3CDTF">2022-04-22T10:06:11Z</dcterms:created>
  <dcterms:modified xsi:type="dcterms:W3CDTF">2022-05-20T13:54:15Z</dcterms:modified>
</cp:coreProperties>
</file>